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6" r:id="rId2"/>
    <p:sldId id="277" r:id="rId3"/>
    <p:sldId id="278" r:id="rId4"/>
    <p:sldId id="279" r:id="rId5"/>
    <p:sldId id="280" r:id="rId6"/>
    <p:sldId id="256" r:id="rId7"/>
    <p:sldId id="281" r:id="rId8"/>
    <p:sldId id="283" r:id="rId9"/>
    <p:sldId id="282" r:id="rId10"/>
    <p:sldId id="28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230" userDrawn="1">
          <p15:clr>
            <a:srgbClr val="A4A3A4"/>
          </p15:clr>
        </p15:guide>
        <p15:guide id="4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64" autoAdjust="0"/>
  </p:normalViewPr>
  <p:slideViewPr>
    <p:cSldViewPr snapToGrid="0">
      <p:cViewPr>
        <p:scale>
          <a:sx n="150" d="100"/>
          <a:sy n="150" d="100"/>
        </p:scale>
        <p:origin x="2082" y="-318"/>
      </p:cViewPr>
      <p:guideLst>
        <p:guide orient="horz" pos="2795"/>
        <p:guide pos="3840"/>
        <p:guide pos="2230"/>
        <p:guide pos="53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9041-9778-454B-A135-55BF0A67CC13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16E04-0E34-4B15-8D1A-78FF6588D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9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6E04-0E34-4B15-8D1A-78FF6588D5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2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6E04-0E34-4B15-8D1A-78FF6588D5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FD7C9-6F80-CD30-4B93-BABA16A25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E68DA-2E7F-19D1-6158-704B07D26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E07C4-F540-497E-28E0-6E83E41AF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65838-D535-B468-AE32-A451FE9A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FA45A-15E4-0CFE-E5E4-48C9F352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F8D82-DCA5-36B5-5581-B2C33E42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742107-3FD0-95BE-13DA-E6AA7B7CA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FC6B8-89E9-391B-496E-7F42EF58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2CE2D-44FA-6D37-DF68-991E0228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8FC5E-8A47-DB81-E31D-045A8577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DF6BDE-33B4-0313-730C-39D13CFDE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A4672-17F1-A74F-8087-46998E02A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A56D8-AE43-06DE-18F4-96843C01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6B4CE-1D93-6533-68CC-7EB4D098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40904-DE6E-4518-8A2E-A645630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4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5FF68-8DB5-771B-7CBC-293A1A10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16DB4B-C274-CFB4-3307-4F1C4221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363B8-2C89-7FB7-BC68-4EEF84AE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46F8F-B2D2-2DA7-759B-A0DA7F1D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17F2C-1CDD-AC87-CB0C-FB6F21CE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2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166CA-3447-400D-36C7-E10F30A8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B00AB-F145-7873-C370-762C3B5F6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A076C-3083-CF76-BE4C-CBCE237C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EDD37-4644-7F3F-F62E-0AD220F2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BDF9B-650E-C48E-19E9-ED96C84F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6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1C06C-4187-B2ED-A9E2-7B6EEB7B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F109E-047B-EE9B-BF84-BFB186B9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8060C5-808F-4DF2-5229-285302924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67964A-FFDA-4692-A420-2FE6F681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6D1CC-D129-119B-FE64-12B50C78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F3530-E29B-D841-F935-234D88DE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0BB19-7568-DD2A-527E-3B8BD5C3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763B9-180F-FD15-4C8A-8A098B49C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58DCE2-360E-A219-7ADB-9C93A5E90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AE6138-046D-23BD-E444-29D8A8C8E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B92987-52A3-82DC-9541-7FC01BBB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6F2518-C662-F459-B552-6271E12F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5E316D-A5D6-B05D-F42E-F4C7F7E8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4DFC59-975B-3035-F379-D412FCFE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00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A4973-753D-4644-9B1D-BDF75C39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A0D1C-334D-D405-02DD-1791F119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097FFD-09B4-ED90-D0F5-CCDF7E3A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070985-B900-8306-A01C-1EA41F9B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3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27D991-114B-0239-042D-E92CE072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E3FC0B-5941-FFAD-98BF-9FB169CA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95D267-BE37-7B9A-2B0D-C80A7736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00575-6487-F3B4-C18F-2841A166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3C8D1-CB9A-5A81-763C-4BFDC060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D3C442-12CE-202B-4287-39A28EE26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53309-8BE8-E292-A98C-C336AB7E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FFAE6C-9228-CB19-7522-132A6F72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70FED-4E8A-AC1F-6C2A-F10CE98C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7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871E4-95E2-8DCC-BAAD-49EA1D9D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E8E2DB-0251-2E0A-6AFF-A73FA4ECC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A863AC-626E-ADFA-AA40-B96244DB0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6057D-D018-BF89-DC3C-BFEDB254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CC76B4-AC93-A39F-BF96-78ABB233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98AEC-A2BA-18DF-8740-F8813140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3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8F484-A438-D777-1EAB-FE95B6C3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1020A-999B-841E-DA0F-EB961B8D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44B9A-C3B7-790F-AC2A-92F3706E5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E55B0-0F80-B634-9D84-59AFB922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33855-A11E-29E2-0407-5B78581C1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76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1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40.png"/><Relationship Id="rId12" Type="http://schemas.openxmlformats.org/officeDocument/2006/relationships/image" Target="../media/image67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4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FDBEF9-DAEC-FEE3-0A93-B9F315630D8B}"/>
              </a:ext>
            </a:extLst>
          </p:cNvPr>
          <p:cNvCxnSpPr>
            <a:cxnSpLocks/>
          </p:cNvCxnSpPr>
          <p:nvPr/>
        </p:nvCxnSpPr>
        <p:spPr>
          <a:xfrm flipV="1">
            <a:off x="2740283" y="4698278"/>
            <a:ext cx="548641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3D9D7-D609-A469-434D-583527C54508}"/>
              </a:ext>
            </a:extLst>
          </p:cNvPr>
          <p:cNvCxnSpPr>
            <a:cxnSpLocks/>
          </p:cNvCxnSpPr>
          <p:nvPr/>
        </p:nvCxnSpPr>
        <p:spPr>
          <a:xfrm>
            <a:off x="2740283" y="5140238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E02555-C550-2266-F257-50F341A1A4A6}"/>
              </a:ext>
            </a:extLst>
          </p:cNvPr>
          <p:cNvCxnSpPr>
            <a:cxnSpLocks/>
          </p:cNvCxnSpPr>
          <p:nvPr/>
        </p:nvCxnSpPr>
        <p:spPr>
          <a:xfrm>
            <a:off x="2740283" y="5140238"/>
            <a:ext cx="67818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75C7CFA-A5D7-9A64-1E96-C6E89AECBBA3}"/>
              </a:ext>
            </a:extLst>
          </p:cNvPr>
          <p:cNvSpPr/>
          <p:nvPr/>
        </p:nvSpPr>
        <p:spPr>
          <a:xfrm>
            <a:off x="3163195" y="510192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4854697-0A77-FB77-B1B1-4305A44991BE}"/>
              </a:ext>
            </a:extLst>
          </p:cNvPr>
          <p:cNvSpPr/>
          <p:nvPr/>
        </p:nvSpPr>
        <p:spPr>
          <a:xfrm rot="1565019" flipH="1">
            <a:off x="3245048" y="3277929"/>
            <a:ext cx="2452377" cy="1321684"/>
          </a:xfrm>
          <a:prstGeom prst="parallelogram">
            <a:avLst>
              <a:gd name="adj" fmla="val 485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E8F05921-F8A7-AC7D-020A-B011BDE317CB}"/>
              </a:ext>
            </a:extLst>
          </p:cNvPr>
          <p:cNvSpPr/>
          <p:nvPr/>
        </p:nvSpPr>
        <p:spPr>
          <a:xfrm rot="1565019" flipH="1">
            <a:off x="4084210" y="1707561"/>
            <a:ext cx="3557787" cy="152681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9C5BCA-AEE6-999C-52D0-6A7662820458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234740" y="1063538"/>
            <a:ext cx="2850723" cy="405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6FCE67C-D691-C854-21F0-A1569235AF0F}"/>
              </a:ext>
            </a:extLst>
          </p:cNvPr>
          <p:cNvSpPr/>
          <p:nvPr/>
        </p:nvSpPr>
        <p:spPr>
          <a:xfrm>
            <a:off x="4130935" y="374556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703AE3-8BA0-5427-AA40-486D7EA45275}"/>
              </a:ext>
            </a:extLst>
          </p:cNvPr>
          <p:cNvSpPr/>
          <p:nvPr/>
        </p:nvSpPr>
        <p:spPr>
          <a:xfrm>
            <a:off x="5273935" y="212250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/>
              <p:nvPr/>
            </p:nvSpPr>
            <p:spPr>
              <a:xfrm>
                <a:off x="2638720" y="4642259"/>
                <a:ext cx="311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4642259"/>
                <a:ext cx="311111" cy="276999"/>
              </a:xfrm>
              <a:prstGeom prst="rect">
                <a:avLst/>
              </a:prstGeom>
              <a:blipFill>
                <a:blip r:embed="rId2"/>
                <a:stretch>
                  <a:fillRect l="-1372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/>
              <p:nvPr/>
            </p:nvSpPr>
            <p:spPr>
              <a:xfrm>
                <a:off x="2344986" y="5406938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86" y="5406938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15217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/>
              <p:nvPr/>
            </p:nvSpPr>
            <p:spPr>
              <a:xfrm>
                <a:off x="3424412" y="5309639"/>
                <a:ext cx="320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12" y="5309639"/>
                <a:ext cx="320537" cy="276999"/>
              </a:xfrm>
              <a:prstGeom prst="rect">
                <a:avLst/>
              </a:prstGeom>
              <a:blipFill>
                <a:blip r:embed="rId4"/>
                <a:stretch>
                  <a:fillRect l="-1346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01486B-C2C9-0FD7-4645-E0B66C3441EE}"/>
              </a:ext>
            </a:extLst>
          </p:cNvPr>
          <p:cNvSpPr txBox="1"/>
          <p:nvPr/>
        </p:nvSpPr>
        <p:spPr>
          <a:xfrm>
            <a:off x="1557959" y="4919258"/>
            <a:ext cx="95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Coordinate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/>
              <p:nvPr/>
            </p:nvSpPr>
            <p:spPr>
              <a:xfrm>
                <a:off x="3335187" y="4982581"/>
                <a:ext cx="30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187" y="4982581"/>
                <a:ext cx="300787" cy="276999"/>
              </a:xfrm>
              <a:prstGeom prst="rect">
                <a:avLst/>
              </a:prstGeom>
              <a:blipFill>
                <a:blip r:embed="rId5"/>
                <a:stretch>
                  <a:fillRect l="-14286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/>
              <p:nvPr/>
            </p:nvSpPr>
            <p:spPr>
              <a:xfrm>
                <a:off x="3840166" y="3365332"/>
                <a:ext cx="126214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𝑛𝑜𝑟𝑚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166" y="3365332"/>
                <a:ext cx="1262140" cy="299569"/>
              </a:xfrm>
              <a:prstGeom prst="rect">
                <a:avLst/>
              </a:prstGeom>
              <a:blipFill>
                <a:blip r:embed="rId6"/>
                <a:stretch>
                  <a:fillRect l="-2899" r="-1932" b="-30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/>
              <p:nvPr/>
            </p:nvSpPr>
            <p:spPr>
              <a:xfrm>
                <a:off x="5395960" y="1991623"/>
                <a:ext cx="74148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60" y="1991623"/>
                <a:ext cx="741485" cy="299569"/>
              </a:xfrm>
              <a:prstGeom prst="rect">
                <a:avLst/>
              </a:prstGeom>
              <a:blipFill>
                <a:blip r:embed="rId7"/>
                <a:stretch>
                  <a:fillRect l="-5738" r="-4098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3A853AC-9839-A2D7-DAEF-D8323B86801C}"/>
              </a:ext>
            </a:extLst>
          </p:cNvPr>
          <p:cNvSpPr txBox="1"/>
          <p:nvPr/>
        </p:nvSpPr>
        <p:spPr>
          <a:xfrm>
            <a:off x="2380472" y="3365332"/>
            <a:ext cx="104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BAB47-206A-CD77-ABC2-A0B74850A428}"/>
              </a:ext>
            </a:extLst>
          </p:cNvPr>
          <p:cNvSpPr txBox="1"/>
          <p:nvPr/>
        </p:nvSpPr>
        <p:spPr>
          <a:xfrm>
            <a:off x="3429604" y="1691240"/>
            <a:ext cx="1041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28B563-FCC1-AC56-F591-D51F0FBE4162}"/>
              </a:ext>
            </a:extLst>
          </p:cNvPr>
          <p:cNvCxnSpPr>
            <a:cxnSpLocks/>
          </p:cNvCxnSpPr>
          <p:nvPr/>
        </p:nvCxnSpPr>
        <p:spPr>
          <a:xfrm>
            <a:off x="4325243" y="3890170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27C948-4080-703E-17B8-A993EBDEE927}"/>
              </a:ext>
            </a:extLst>
          </p:cNvPr>
          <p:cNvCxnSpPr>
            <a:cxnSpLocks/>
          </p:cNvCxnSpPr>
          <p:nvPr/>
        </p:nvCxnSpPr>
        <p:spPr>
          <a:xfrm>
            <a:off x="4325243" y="3890170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/>
              <p:nvPr/>
            </p:nvSpPr>
            <p:spPr>
              <a:xfrm>
                <a:off x="4490937" y="4041308"/>
                <a:ext cx="212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937" y="4041308"/>
                <a:ext cx="212173" cy="276999"/>
              </a:xfrm>
              <a:prstGeom prst="rect">
                <a:avLst/>
              </a:prstGeom>
              <a:blipFill>
                <a:blip r:embed="rId8"/>
                <a:stretch>
                  <a:fillRect l="-8571" r="-5714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/>
              <p:nvPr/>
            </p:nvSpPr>
            <p:spPr>
              <a:xfrm>
                <a:off x="4062941" y="4145541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941" y="4145541"/>
                <a:ext cx="215572" cy="276999"/>
              </a:xfrm>
              <a:prstGeom prst="rect">
                <a:avLst/>
              </a:prstGeom>
              <a:blipFill>
                <a:blip r:embed="rId9"/>
                <a:stretch>
                  <a:fillRect l="-19444" r="-1666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CBA9128-F05A-D224-43D0-0A5D393DCC17}"/>
              </a:ext>
            </a:extLst>
          </p:cNvPr>
          <p:cNvCxnSpPr>
            <a:cxnSpLocks/>
          </p:cNvCxnSpPr>
          <p:nvPr/>
        </p:nvCxnSpPr>
        <p:spPr>
          <a:xfrm>
            <a:off x="4595755" y="1015202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FEAB69-6021-C9D1-D774-AD452F8D2407}"/>
              </a:ext>
            </a:extLst>
          </p:cNvPr>
          <p:cNvCxnSpPr>
            <a:cxnSpLocks/>
          </p:cNvCxnSpPr>
          <p:nvPr/>
        </p:nvCxnSpPr>
        <p:spPr>
          <a:xfrm>
            <a:off x="4595755" y="1015202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7E15A-E4A8-E8E7-C4DF-8399C33E232D}"/>
                  </a:ext>
                </a:extLst>
              </p:cNvPr>
              <p:cNvSpPr txBox="1"/>
              <p:nvPr/>
            </p:nvSpPr>
            <p:spPr>
              <a:xfrm>
                <a:off x="4761449" y="1166340"/>
                <a:ext cx="2206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7E15A-E4A8-E8E7-C4DF-8399C33E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449" y="1166340"/>
                <a:ext cx="220637" cy="276999"/>
              </a:xfrm>
              <a:prstGeom prst="rect">
                <a:avLst/>
              </a:prstGeom>
              <a:blipFill>
                <a:blip r:embed="rId10"/>
                <a:stretch>
                  <a:fillRect l="-8333" r="-8333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11A5F1-319E-D2F8-C2BA-FD48C0D8969C}"/>
                  </a:ext>
                </a:extLst>
              </p:cNvPr>
              <p:cNvSpPr txBox="1"/>
              <p:nvPr/>
            </p:nvSpPr>
            <p:spPr>
              <a:xfrm>
                <a:off x="4333453" y="1270573"/>
                <a:ext cx="213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11A5F1-319E-D2F8-C2BA-FD48C0D89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53" y="1270573"/>
                <a:ext cx="213520" cy="276999"/>
              </a:xfrm>
              <a:prstGeom prst="rect">
                <a:avLst/>
              </a:prstGeom>
              <a:blipFill>
                <a:blip r:embed="rId11"/>
                <a:stretch>
                  <a:fillRect l="-8571" r="-857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29BD278A-80A5-F543-4244-40FFBE656F5B}"/>
              </a:ext>
            </a:extLst>
          </p:cNvPr>
          <p:cNvSpPr/>
          <p:nvPr/>
        </p:nvSpPr>
        <p:spPr>
          <a:xfrm>
            <a:off x="2694153" y="5092024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6EEC63-250D-155B-5D05-334582734597}"/>
              </a:ext>
            </a:extLst>
          </p:cNvPr>
          <p:cNvSpPr/>
          <p:nvPr/>
        </p:nvSpPr>
        <p:spPr>
          <a:xfrm>
            <a:off x="4281336" y="3850095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016555F-7BF4-ADCE-0FB7-C399A89C12F3}"/>
              </a:ext>
            </a:extLst>
          </p:cNvPr>
          <p:cNvSpPr/>
          <p:nvPr/>
        </p:nvSpPr>
        <p:spPr>
          <a:xfrm>
            <a:off x="4558838" y="978621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7519867-695A-535E-C872-9CA384A4A494}"/>
              </a:ext>
            </a:extLst>
          </p:cNvPr>
          <p:cNvGrpSpPr/>
          <p:nvPr/>
        </p:nvGrpSpPr>
        <p:grpSpPr>
          <a:xfrm>
            <a:off x="3792802" y="6200189"/>
            <a:ext cx="1614353" cy="800212"/>
            <a:chOff x="4523092" y="5800083"/>
            <a:chExt cx="1614353" cy="800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62A07F-E966-2250-5CDA-9F83457D73AF}"/>
                    </a:ext>
                  </a:extLst>
                </p:cNvPr>
                <p:cNvSpPr txBox="1"/>
                <p:nvPr/>
              </p:nvSpPr>
              <p:spPr>
                <a:xfrm>
                  <a:off x="4523092" y="5800083"/>
                  <a:ext cx="16028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∗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62A07F-E966-2250-5CDA-9F83457D7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092" y="5800083"/>
                  <a:ext cx="160281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760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84C5BAD-1C6D-03C1-18C4-AD48EEE6D796}"/>
                    </a:ext>
                  </a:extLst>
                </p:cNvPr>
                <p:cNvSpPr txBox="1"/>
                <p:nvPr/>
              </p:nvSpPr>
              <p:spPr>
                <a:xfrm>
                  <a:off x="4523092" y="6301367"/>
                  <a:ext cx="1614353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∗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84C5BAD-1C6D-03C1-18C4-AD48EEE6D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092" y="6301367"/>
                  <a:ext cx="1614353" cy="298928"/>
                </a:xfrm>
                <a:prstGeom prst="rect">
                  <a:avLst/>
                </a:prstGeom>
                <a:blipFill>
                  <a:blip r:embed="rId13"/>
                  <a:stretch>
                    <a:fillRect l="-755" b="-265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950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8BFCC7DE-038C-F44A-4009-05ED453345A3}"/>
              </a:ext>
            </a:extLst>
          </p:cNvPr>
          <p:cNvGrpSpPr/>
          <p:nvPr/>
        </p:nvGrpSpPr>
        <p:grpSpPr>
          <a:xfrm>
            <a:off x="9292661" y="871038"/>
            <a:ext cx="576491" cy="621007"/>
            <a:chOff x="5927581" y="3735657"/>
            <a:chExt cx="576491" cy="621007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8954F2F-9B7B-97BB-BD97-1AD1F855C23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43333"/>
              <a:ext cx="3714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45E372-811A-0A3E-46D8-B34F7C6AB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468" y="3840448"/>
              <a:ext cx="289401" cy="30288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30C8EAB-9A86-728A-2E89-BFA3930AA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74693"/>
              <a:ext cx="0" cy="36112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DD688B-51EB-33B9-99A2-836A5E53A181}"/>
                </a:ext>
              </a:extLst>
            </p:cNvPr>
            <p:cNvSpPr txBox="1"/>
            <p:nvPr/>
          </p:nvSpPr>
          <p:spPr>
            <a:xfrm>
              <a:off x="6309676" y="4156609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0E101E-6DD6-6613-78FE-24E529FA6B0A}"/>
                </a:ext>
              </a:extLst>
            </p:cNvPr>
            <p:cNvSpPr txBox="1"/>
            <p:nvPr/>
          </p:nvSpPr>
          <p:spPr>
            <a:xfrm>
              <a:off x="6346273" y="3774693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0679CAB-C4A0-67D3-FBD6-A119C815AA4E}"/>
                </a:ext>
              </a:extLst>
            </p:cNvPr>
            <p:cNvSpPr txBox="1"/>
            <p:nvPr/>
          </p:nvSpPr>
          <p:spPr>
            <a:xfrm>
              <a:off x="5927581" y="373565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93EA0A-C2D2-C9F9-377C-99CB12542E99}"/>
              </a:ext>
            </a:extLst>
          </p:cNvPr>
          <p:cNvGrpSpPr/>
          <p:nvPr/>
        </p:nvGrpSpPr>
        <p:grpSpPr>
          <a:xfrm>
            <a:off x="730574" y="743514"/>
            <a:ext cx="5124616" cy="3924444"/>
            <a:chOff x="-37776" y="1162614"/>
            <a:chExt cx="5124616" cy="3924444"/>
          </a:xfrm>
        </p:grpSpPr>
        <p:sp>
          <p:nvSpPr>
            <p:cNvPr id="1046" name="평행 사변형 1045">
              <a:extLst>
                <a:ext uri="{FF2B5EF4-FFF2-40B4-BE49-F238E27FC236}">
                  <a16:creationId xmlns:a16="http://schemas.microsoft.com/office/drawing/2014/main" id="{16B50A31-9DEB-6B4A-B356-CD3EDA1E62F0}"/>
                </a:ext>
              </a:extLst>
            </p:cNvPr>
            <p:cNvSpPr/>
            <p:nvPr/>
          </p:nvSpPr>
          <p:spPr>
            <a:xfrm>
              <a:off x="-37776" y="2046993"/>
              <a:ext cx="3725354" cy="1287199"/>
            </a:xfrm>
            <a:prstGeom prst="parallelogram">
              <a:avLst>
                <a:gd name="adj" fmla="val 100509"/>
              </a:avLst>
            </a:prstGeom>
            <a:solidFill>
              <a:schemeClr val="bg1">
                <a:lumMod val="65000"/>
                <a:alpha val="2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정육면체 3">
              <a:extLst>
                <a:ext uri="{FF2B5EF4-FFF2-40B4-BE49-F238E27FC236}">
                  <a16:creationId xmlns:a16="http://schemas.microsoft.com/office/drawing/2014/main" id="{E593E359-A3E0-5FEC-0391-E5E015421406}"/>
                </a:ext>
              </a:extLst>
            </p:cNvPr>
            <p:cNvSpPr/>
            <p:nvPr/>
          </p:nvSpPr>
          <p:spPr>
            <a:xfrm>
              <a:off x="991453" y="1162614"/>
              <a:ext cx="1856096" cy="1864770"/>
            </a:xfrm>
            <a:prstGeom prst="cube">
              <a:avLst>
                <a:gd name="adj" fmla="val 3200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비디오 카메라 기호 - 무료 멀티미디어개 아이콘">
              <a:extLst>
                <a:ext uri="{FF2B5EF4-FFF2-40B4-BE49-F238E27FC236}">
                  <a16:creationId xmlns:a16="http://schemas.microsoft.com/office/drawing/2014/main" id="{6CA9DE7C-C996-0BF4-A2F7-B333D2AD6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1804" r="-327" b="22366"/>
            <a:stretch/>
          </p:blipFill>
          <p:spPr bwMode="auto">
            <a:xfrm>
              <a:off x="2212927" y="1271796"/>
              <a:ext cx="395785" cy="220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443B4A4-5E80-B9D8-562D-2F37EB5B7662}"/>
                </a:ext>
              </a:extLst>
            </p:cNvPr>
            <p:cNvGrpSpPr/>
            <p:nvPr/>
          </p:nvGrpSpPr>
          <p:grpSpPr>
            <a:xfrm>
              <a:off x="2723447" y="2363611"/>
              <a:ext cx="1622936" cy="672252"/>
              <a:chOff x="3282247" y="3858661"/>
              <a:chExt cx="1622936" cy="672252"/>
            </a:xfrm>
          </p:grpSpPr>
          <p:sp>
            <p:nvSpPr>
              <p:cNvPr id="10" name="정육면체 9">
                <a:extLst>
                  <a:ext uri="{FF2B5EF4-FFF2-40B4-BE49-F238E27FC236}">
                    <a16:creationId xmlns:a16="http://schemas.microsoft.com/office/drawing/2014/main" id="{48F033E4-FBC3-A4DD-6699-224BFE3E8504}"/>
                  </a:ext>
                </a:extLst>
              </p:cNvPr>
              <p:cNvSpPr/>
              <p:nvPr/>
            </p:nvSpPr>
            <p:spPr>
              <a:xfrm>
                <a:off x="3282247" y="3858661"/>
                <a:ext cx="1622936" cy="672252"/>
              </a:xfrm>
              <a:prstGeom prst="cube">
                <a:avLst>
                  <a:gd name="adj" fmla="val 9004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1C77B70A-DD33-2449-5D3D-FFCD40B71E77}"/>
                  </a:ext>
                </a:extLst>
              </p:cNvPr>
              <p:cNvSpPr/>
              <p:nvPr/>
            </p:nvSpPr>
            <p:spPr>
              <a:xfrm>
                <a:off x="3297238" y="3858661"/>
                <a:ext cx="1605413" cy="596712"/>
              </a:xfrm>
              <a:prstGeom prst="parallelogram">
                <a:avLst>
                  <a:gd name="adj" fmla="val 100509"/>
                </a:avLst>
              </a:prstGeom>
              <a:pattFill prst="lgCheck">
                <a:fgClr>
                  <a:schemeClr val="tx1"/>
                </a:fgClr>
                <a:bgClr>
                  <a:schemeClr val="bg1"/>
                </a:bgClr>
              </a:patt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07F5DD-7264-7A00-49FF-69F7AC01EC5E}"/>
                </a:ext>
              </a:extLst>
            </p:cNvPr>
            <p:cNvSpPr txBox="1"/>
            <p:nvPr/>
          </p:nvSpPr>
          <p:spPr>
            <a:xfrm>
              <a:off x="2294889" y="3015726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0.04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C2E7473-51E0-EDCF-B6E1-BA5191813A08}"/>
                </a:ext>
              </a:extLst>
            </p:cNvPr>
            <p:cNvCxnSpPr>
              <a:cxnSpLocks/>
            </p:cNvCxnSpPr>
            <p:nvPr/>
          </p:nvCxnSpPr>
          <p:spPr>
            <a:xfrm>
              <a:off x="2664275" y="2964586"/>
              <a:ext cx="0" cy="777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63F8D7F-CBA2-5740-AF7C-D0BE162CA6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4360" y="2649260"/>
              <a:ext cx="4219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8DC3FE6-9515-B482-70DC-07A45E4C0025}"/>
                </a:ext>
              </a:extLst>
            </p:cNvPr>
            <p:cNvCxnSpPr/>
            <p:nvPr/>
          </p:nvCxnSpPr>
          <p:spPr>
            <a:xfrm>
              <a:off x="2463097" y="2965085"/>
              <a:ext cx="520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36DA82B-761D-727D-D7D5-5E1E6D54633C}"/>
                </a:ext>
              </a:extLst>
            </p:cNvPr>
            <p:cNvCxnSpPr/>
            <p:nvPr/>
          </p:nvCxnSpPr>
          <p:spPr>
            <a:xfrm>
              <a:off x="2463097" y="3037539"/>
              <a:ext cx="520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BCBF1BE5-2990-F47E-511F-40913349EF3F}"/>
                </a:ext>
              </a:extLst>
            </p:cNvPr>
            <p:cNvGrpSpPr/>
            <p:nvPr/>
          </p:nvGrpSpPr>
          <p:grpSpPr>
            <a:xfrm>
              <a:off x="2991640" y="2262386"/>
              <a:ext cx="422610" cy="482150"/>
              <a:chOff x="3658390" y="3658727"/>
              <a:chExt cx="422610" cy="482150"/>
            </a:xfrm>
          </p:grpSpPr>
          <p:cxnSp>
            <p:nvCxnSpPr>
              <p:cNvPr id="1040" name="직선 화살표 연결선 1039">
                <a:extLst>
                  <a:ext uri="{FF2B5EF4-FFF2-40B4-BE49-F238E27FC236}">
                    <a16:creationId xmlns:a16="http://schemas.microsoft.com/office/drawing/2014/main" id="{36E4DB02-FD6D-C96F-E575-0F3B4E7E8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4884" y="4045602"/>
                <a:ext cx="27369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직선 화살표 연결선 1040">
                <a:extLst>
                  <a:ext uri="{FF2B5EF4-FFF2-40B4-BE49-F238E27FC236}">
                    <a16:creationId xmlns:a16="http://schemas.microsoft.com/office/drawing/2014/main" id="{27E66841-DE51-23FA-C4F3-2413AF5FA2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3018" y="3822446"/>
                <a:ext cx="213221" cy="22315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직선 화살표 연결선 1041">
                <a:extLst>
                  <a:ext uri="{FF2B5EF4-FFF2-40B4-BE49-F238E27FC236}">
                    <a16:creationId xmlns:a16="http://schemas.microsoft.com/office/drawing/2014/main" id="{C43462B3-097F-6399-18CE-59D627E40D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4884" y="3774000"/>
                <a:ext cx="0" cy="266067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65E12321-995D-8FBD-BE7D-3DF5CAF9463C}"/>
                  </a:ext>
                </a:extLst>
              </p:cNvPr>
              <p:cNvSpPr txBox="1"/>
              <p:nvPr/>
            </p:nvSpPr>
            <p:spPr>
              <a:xfrm>
                <a:off x="3964739" y="3971600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5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5D4A3C68-BB21-47C9-F562-5409E31CE3CE}"/>
                  </a:ext>
                </a:extLst>
              </p:cNvPr>
              <p:cNvSpPr txBox="1"/>
              <p:nvPr/>
            </p:nvSpPr>
            <p:spPr>
              <a:xfrm>
                <a:off x="3852276" y="3705444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5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900DCC52-62B9-8FAD-A2E8-2923CD89EF4D}"/>
                  </a:ext>
                </a:extLst>
              </p:cNvPr>
              <p:cNvSpPr txBox="1"/>
              <p:nvPr/>
            </p:nvSpPr>
            <p:spPr>
              <a:xfrm>
                <a:off x="3658390" y="3658727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5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2BF5B5-3A7B-333A-8505-778D32AAB26F}"/>
                </a:ext>
              </a:extLst>
            </p:cNvPr>
            <p:cNvSpPr txBox="1"/>
            <p:nvPr/>
          </p:nvSpPr>
          <p:spPr>
            <a:xfrm>
              <a:off x="2630789" y="2491816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0.25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8EEABE9-8C66-CEAC-EF8F-00593253D284}"/>
                </a:ext>
              </a:extLst>
            </p:cNvPr>
            <p:cNvSpPr txBox="1"/>
            <p:nvPr/>
          </p:nvSpPr>
          <p:spPr>
            <a:xfrm>
              <a:off x="1900299" y="3225054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사각지대</a:t>
              </a:r>
            </a:p>
          </p:txBody>
        </p:sp>
        <p:sp>
          <p:nvSpPr>
            <p:cNvPr id="1049" name="화살표: 아래쪽 1048">
              <a:extLst>
                <a:ext uri="{FF2B5EF4-FFF2-40B4-BE49-F238E27FC236}">
                  <a16:creationId xmlns:a16="http://schemas.microsoft.com/office/drawing/2014/main" id="{A69380F2-D098-5979-CEAC-7349C86A17E6}"/>
                </a:ext>
              </a:extLst>
            </p:cNvPr>
            <p:cNvSpPr/>
            <p:nvPr/>
          </p:nvSpPr>
          <p:spPr>
            <a:xfrm>
              <a:off x="3182950" y="3117634"/>
              <a:ext cx="412750" cy="47709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731EB892-CAB0-FA4A-DE98-01CF9EF4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660" y="3685699"/>
              <a:ext cx="3345180" cy="1401359"/>
            </a:xfrm>
            <a:prstGeom prst="rect">
              <a:avLst/>
            </a:prstGeom>
          </p:spPr>
        </p:pic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7FC82490-2890-2533-FCCE-A5D2685DFC5A}"/>
                </a:ext>
              </a:extLst>
            </p:cNvPr>
            <p:cNvSpPr/>
            <p:nvPr/>
          </p:nvSpPr>
          <p:spPr>
            <a:xfrm rot="18900000">
              <a:off x="1695036" y="1654263"/>
              <a:ext cx="1719697" cy="882541"/>
            </a:xfrm>
            <a:prstGeom prst="parallelogram">
              <a:avLst>
                <a:gd name="adj" fmla="val 10091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7808DEA-E4D6-B01B-FEF3-F7A92F744F1B}"/>
                </a:ext>
              </a:extLst>
            </p:cNvPr>
            <p:cNvCxnSpPr>
              <a:cxnSpLocks/>
            </p:cNvCxnSpPr>
            <p:nvPr/>
          </p:nvCxnSpPr>
          <p:spPr>
            <a:xfrm>
              <a:off x="2611093" y="1404582"/>
              <a:ext cx="0" cy="125424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BA4610-DF04-D90A-E621-56087261B3B9}"/>
                </a:ext>
              </a:extLst>
            </p:cNvPr>
            <p:cNvSpPr txBox="1"/>
            <p:nvPr/>
          </p:nvSpPr>
          <p:spPr>
            <a:xfrm>
              <a:off x="2305279" y="1994971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0.53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B7D2CBD-C303-283D-C611-EDBB97CF6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702" y="4439444"/>
              <a:ext cx="0" cy="3893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793B2F4-5E81-3987-9FF4-606A11F651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6268" y="4806502"/>
              <a:ext cx="322434" cy="2232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81EE4E-5E5E-9599-9769-A132BDCAED7A}"/>
                </a:ext>
              </a:extLst>
            </p:cNvPr>
            <p:cNvSpPr txBox="1"/>
            <p:nvPr/>
          </p:nvSpPr>
          <p:spPr>
            <a:xfrm>
              <a:off x="3212474" y="4431180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4F1D10-40F7-5556-5614-1E76B0FCBEB8}"/>
                </a:ext>
              </a:extLst>
            </p:cNvPr>
            <p:cNvSpPr txBox="1"/>
            <p:nvPr/>
          </p:nvSpPr>
          <p:spPr>
            <a:xfrm>
              <a:off x="2912740" y="4717638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EA0C15-49FF-B580-84F3-62D9FC235B90}"/>
                </a:ext>
              </a:extLst>
            </p:cNvPr>
            <p:cNvSpPr/>
            <p:nvPr/>
          </p:nvSpPr>
          <p:spPr>
            <a:xfrm>
              <a:off x="3345843" y="4801408"/>
              <a:ext cx="45719" cy="4571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59B7A1-B766-1A51-5A7C-4952826034B0}"/>
                </a:ext>
              </a:extLst>
            </p:cNvPr>
            <p:cNvSpPr txBox="1"/>
            <p:nvPr/>
          </p:nvSpPr>
          <p:spPr>
            <a:xfrm>
              <a:off x="3378685" y="4801408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44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E8F05921-F8A7-AC7D-020A-B011BDE317CB}"/>
              </a:ext>
            </a:extLst>
          </p:cNvPr>
          <p:cNvSpPr/>
          <p:nvPr/>
        </p:nvSpPr>
        <p:spPr>
          <a:xfrm rot="1565019" flipH="1">
            <a:off x="3521977" y="1389515"/>
            <a:ext cx="3557787" cy="152681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FDBEF9-DAEC-FEE3-0A93-B9F315630D8B}"/>
              </a:ext>
            </a:extLst>
          </p:cNvPr>
          <p:cNvCxnSpPr>
            <a:cxnSpLocks/>
          </p:cNvCxnSpPr>
          <p:nvPr/>
        </p:nvCxnSpPr>
        <p:spPr>
          <a:xfrm flipV="1">
            <a:off x="2178050" y="4380232"/>
            <a:ext cx="548641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3D9D7-D609-A469-434D-583527C54508}"/>
              </a:ext>
            </a:extLst>
          </p:cNvPr>
          <p:cNvCxnSpPr>
            <a:cxnSpLocks/>
          </p:cNvCxnSpPr>
          <p:nvPr/>
        </p:nvCxnSpPr>
        <p:spPr>
          <a:xfrm>
            <a:off x="2178050" y="4822192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E02555-C550-2266-F257-50F341A1A4A6}"/>
              </a:ext>
            </a:extLst>
          </p:cNvPr>
          <p:cNvCxnSpPr>
            <a:cxnSpLocks/>
          </p:cNvCxnSpPr>
          <p:nvPr/>
        </p:nvCxnSpPr>
        <p:spPr>
          <a:xfrm>
            <a:off x="2178050" y="4822192"/>
            <a:ext cx="67818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75C7CFA-A5D7-9A64-1E96-C6E89AECBBA3}"/>
              </a:ext>
            </a:extLst>
          </p:cNvPr>
          <p:cNvSpPr/>
          <p:nvPr/>
        </p:nvSpPr>
        <p:spPr>
          <a:xfrm>
            <a:off x="2600962" y="478387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4854697-0A77-FB77-B1B1-4305A44991BE}"/>
              </a:ext>
            </a:extLst>
          </p:cNvPr>
          <p:cNvSpPr/>
          <p:nvPr/>
        </p:nvSpPr>
        <p:spPr>
          <a:xfrm rot="1565019" flipH="1">
            <a:off x="2682815" y="2959883"/>
            <a:ext cx="2452377" cy="1321684"/>
          </a:xfrm>
          <a:prstGeom prst="parallelogram">
            <a:avLst>
              <a:gd name="adj" fmla="val 485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FCE67C-D691-C854-21F0-A1569235AF0F}"/>
              </a:ext>
            </a:extLst>
          </p:cNvPr>
          <p:cNvSpPr/>
          <p:nvPr/>
        </p:nvSpPr>
        <p:spPr>
          <a:xfrm>
            <a:off x="3568702" y="342751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/>
              <p:nvPr/>
            </p:nvSpPr>
            <p:spPr>
              <a:xfrm>
                <a:off x="2076487" y="4324213"/>
                <a:ext cx="311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87" y="4324213"/>
                <a:ext cx="311111" cy="276999"/>
              </a:xfrm>
              <a:prstGeom prst="rect">
                <a:avLst/>
              </a:prstGeom>
              <a:blipFill>
                <a:blip r:embed="rId2"/>
                <a:stretch>
                  <a:fillRect l="-1372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/>
              <p:nvPr/>
            </p:nvSpPr>
            <p:spPr>
              <a:xfrm>
                <a:off x="1782753" y="5088892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753" y="5088892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1276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/>
              <p:nvPr/>
            </p:nvSpPr>
            <p:spPr>
              <a:xfrm>
                <a:off x="2862179" y="4991593"/>
                <a:ext cx="320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179" y="4991593"/>
                <a:ext cx="320537" cy="276999"/>
              </a:xfrm>
              <a:prstGeom prst="rect">
                <a:avLst/>
              </a:prstGeom>
              <a:blipFill>
                <a:blip r:embed="rId4"/>
                <a:stretch>
                  <a:fillRect l="-1346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01486B-C2C9-0FD7-4645-E0B66C3441EE}"/>
              </a:ext>
            </a:extLst>
          </p:cNvPr>
          <p:cNvSpPr txBox="1"/>
          <p:nvPr/>
        </p:nvSpPr>
        <p:spPr>
          <a:xfrm>
            <a:off x="995726" y="4601212"/>
            <a:ext cx="95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Coordinate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/>
              <p:nvPr/>
            </p:nvSpPr>
            <p:spPr>
              <a:xfrm>
                <a:off x="2772954" y="4664535"/>
                <a:ext cx="30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54" y="4664535"/>
                <a:ext cx="300787" cy="276999"/>
              </a:xfrm>
              <a:prstGeom prst="rect">
                <a:avLst/>
              </a:prstGeom>
              <a:blipFill>
                <a:blip r:embed="rId5"/>
                <a:stretch>
                  <a:fillRect l="-14286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/>
              <p:nvPr/>
            </p:nvSpPr>
            <p:spPr>
              <a:xfrm>
                <a:off x="3277933" y="3047286"/>
                <a:ext cx="126214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𝑛𝑜𝑟𝑚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933" y="3047286"/>
                <a:ext cx="1262140" cy="299569"/>
              </a:xfrm>
              <a:prstGeom prst="rect">
                <a:avLst/>
              </a:prstGeom>
              <a:blipFill>
                <a:blip r:embed="rId6"/>
                <a:stretch>
                  <a:fillRect l="-2899" r="-1932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3A853AC-9839-A2D7-DAEF-D8323B86801C}"/>
              </a:ext>
            </a:extLst>
          </p:cNvPr>
          <p:cNvSpPr txBox="1"/>
          <p:nvPr/>
        </p:nvSpPr>
        <p:spPr>
          <a:xfrm>
            <a:off x="1818239" y="3047286"/>
            <a:ext cx="104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BAB47-206A-CD77-ABC2-A0B74850A428}"/>
              </a:ext>
            </a:extLst>
          </p:cNvPr>
          <p:cNvSpPr txBox="1"/>
          <p:nvPr/>
        </p:nvSpPr>
        <p:spPr>
          <a:xfrm>
            <a:off x="2867371" y="1373194"/>
            <a:ext cx="1041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28B563-FCC1-AC56-F591-D51F0FBE4162}"/>
              </a:ext>
            </a:extLst>
          </p:cNvPr>
          <p:cNvCxnSpPr>
            <a:cxnSpLocks/>
          </p:cNvCxnSpPr>
          <p:nvPr/>
        </p:nvCxnSpPr>
        <p:spPr>
          <a:xfrm>
            <a:off x="3763010" y="3572124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27C948-4080-703E-17B8-A993EBDEE927}"/>
              </a:ext>
            </a:extLst>
          </p:cNvPr>
          <p:cNvCxnSpPr>
            <a:cxnSpLocks/>
          </p:cNvCxnSpPr>
          <p:nvPr/>
        </p:nvCxnSpPr>
        <p:spPr>
          <a:xfrm>
            <a:off x="3763010" y="3572124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/>
              <p:nvPr/>
            </p:nvSpPr>
            <p:spPr>
              <a:xfrm>
                <a:off x="3928704" y="3723262"/>
                <a:ext cx="212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04" y="3723262"/>
                <a:ext cx="212173" cy="276999"/>
              </a:xfrm>
              <a:prstGeom prst="rect">
                <a:avLst/>
              </a:prstGeom>
              <a:blipFill>
                <a:blip r:embed="rId7"/>
                <a:stretch>
                  <a:fillRect l="-8571" r="-5714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/>
              <p:nvPr/>
            </p:nvSpPr>
            <p:spPr>
              <a:xfrm>
                <a:off x="3500708" y="3827495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08" y="3827495"/>
                <a:ext cx="215572" cy="276999"/>
              </a:xfrm>
              <a:prstGeom prst="rect">
                <a:avLst/>
              </a:prstGeom>
              <a:blipFill>
                <a:blip r:embed="rId8"/>
                <a:stretch>
                  <a:fillRect l="-19444" r="-1666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29BD278A-80A5-F543-4244-40FFBE656F5B}"/>
              </a:ext>
            </a:extLst>
          </p:cNvPr>
          <p:cNvSpPr/>
          <p:nvPr/>
        </p:nvSpPr>
        <p:spPr>
          <a:xfrm>
            <a:off x="2131920" y="4773978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6EEC63-250D-155B-5D05-334582734597}"/>
              </a:ext>
            </a:extLst>
          </p:cNvPr>
          <p:cNvSpPr/>
          <p:nvPr/>
        </p:nvSpPr>
        <p:spPr>
          <a:xfrm>
            <a:off x="3719103" y="3532049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F97050-58BF-D1C5-63E4-01514E9D9E7A}"/>
              </a:ext>
            </a:extLst>
          </p:cNvPr>
          <p:cNvSpPr/>
          <p:nvPr/>
        </p:nvSpPr>
        <p:spPr>
          <a:xfrm rot="1565019" flipH="1">
            <a:off x="3898967" y="1731927"/>
            <a:ext cx="3079152" cy="126932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9C5BCA-AEE6-999C-52D0-6A7662820458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2672507" y="745492"/>
            <a:ext cx="2850723" cy="405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1C703AE3-8BA0-5427-AA40-486D7EA45275}"/>
              </a:ext>
            </a:extLst>
          </p:cNvPr>
          <p:cNvSpPr/>
          <p:nvPr/>
        </p:nvSpPr>
        <p:spPr>
          <a:xfrm>
            <a:off x="4711702" y="180445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/>
              <p:nvPr/>
            </p:nvSpPr>
            <p:spPr>
              <a:xfrm>
                <a:off x="4833727" y="1673577"/>
                <a:ext cx="74148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27" y="1673577"/>
                <a:ext cx="741485" cy="299569"/>
              </a:xfrm>
              <a:prstGeom prst="rect">
                <a:avLst/>
              </a:prstGeom>
              <a:blipFill>
                <a:blip r:embed="rId9"/>
                <a:stretch>
                  <a:fillRect l="-5738" r="-3279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096A2769-C8D7-3B68-CF4C-E0CB25C73267}"/>
              </a:ext>
            </a:extLst>
          </p:cNvPr>
          <p:cNvGrpSpPr/>
          <p:nvPr/>
        </p:nvGrpSpPr>
        <p:grpSpPr>
          <a:xfrm>
            <a:off x="4069832" y="1096530"/>
            <a:ext cx="940482" cy="775721"/>
            <a:chOff x="5890650" y="463198"/>
            <a:chExt cx="940482" cy="775721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CBA9128-F05A-D224-43D0-0A5D393DCC17}"/>
                </a:ext>
              </a:extLst>
            </p:cNvPr>
            <p:cNvCxnSpPr>
              <a:cxnSpLocks/>
            </p:cNvCxnSpPr>
            <p:nvPr/>
          </p:nvCxnSpPr>
          <p:spPr>
            <a:xfrm>
              <a:off x="6152952" y="499779"/>
              <a:ext cx="0" cy="7391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9FEAB69-6021-C9D1-D774-AD452F8D2407}"/>
                </a:ext>
              </a:extLst>
            </p:cNvPr>
            <p:cNvCxnSpPr>
              <a:cxnSpLocks/>
            </p:cNvCxnSpPr>
            <p:nvPr/>
          </p:nvCxnSpPr>
          <p:spPr>
            <a:xfrm>
              <a:off x="6152952" y="499779"/>
              <a:ext cx="67818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E27E15A-E4A8-E8E7-C4DF-8399C33E232D}"/>
                    </a:ext>
                  </a:extLst>
                </p:cNvPr>
                <p:cNvSpPr txBox="1"/>
                <p:nvPr/>
              </p:nvSpPr>
              <p:spPr>
                <a:xfrm>
                  <a:off x="6318646" y="650917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E27E15A-E4A8-E8E7-C4DF-8399C33E2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646" y="650917"/>
                  <a:ext cx="22063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333" r="-8333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A11A5F1-319E-D2F8-C2BA-FD48C0D8969C}"/>
                    </a:ext>
                  </a:extLst>
                </p:cNvPr>
                <p:cNvSpPr txBox="1"/>
                <p:nvPr/>
              </p:nvSpPr>
              <p:spPr>
                <a:xfrm>
                  <a:off x="5890650" y="755150"/>
                  <a:ext cx="2135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A11A5F1-319E-D2F8-C2BA-FD48C0D89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650" y="755150"/>
                  <a:ext cx="21352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571" r="-8571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016555F-7BF4-ADCE-0FB7-C399A89C12F3}"/>
                </a:ext>
              </a:extLst>
            </p:cNvPr>
            <p:cNvSpPr/>
            <p:nvPr/>
          </p:nvSpPr>
          <p:spPr>
            <a:xfrm>
              <a:off x="6116035" y="463198"/>
              <a:ext cx="104233" cy="1042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551D8-322F-1541-2CB4-8DA31C9E259A}"/>
                  </a:ext>
                </a:extLst>
              </p:cNvPr>
              <p:cNvSpPr txBox="1"/>
              <p:nvPr/>
            </p:nvSpPr>
            <p:spPr>
              <a:xfrm>
                <a:off x="4168693" y="530346"/>
                <a:ext cx="49571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𝑐𝑥</m:t>
                          </m:r>
                        </m:sub>
                      </m:sSub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551D8-322F-1541-2CB4-8DA31C9E2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93" y="530346"/>
                <a:ext cx="495712" cy="184666"/>
              </a:xfrm>
              <a:prstGeom prst="rect">
                <a:avLst/>
              </a:prstGeom>
              <a:blipFill>
                <a:blip r:embed="rId12"/>
                <a:stretch>
                  <a:fillRect l="-246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C401-61E9-69DD-4DAA-4352E448FEBA}"/>
                  </a:ext>
                </a:extLst>
              </p:cNvPr>
              <p:cNvSpPr txBox="1"/>
              <p:nvPr/>
            </p:nvSpPr>
            <p:spPr>
              <a:xfrm>
                <a:off x="3489971" y="776410"/>
                <a:ext cx="500265" cy="199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𝑐𝑦</m:t>
                          </m:r>
                        </m:sub>
                      </m:sSub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C401-61E9-69DD-4DAA-4352E448F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1" y="776410"/>
                <a:ext cx="500265" cy="199285"/>
              </a:xfrm>
              <a:prstGeom prst="rect">
                <a:avLst/>
              </a:prstGeom>
              <a:blipFill>
                <a:blip r:embed="rId13"/>
                <a:stretch>
                  <a:fillRect l="-2439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57E1BD-AA20-98F8-4F78-7E5B7781A41A}"/>
              </a:ext>
            </a:extLst>
          </p:cNvPr>
          <p:cNvCxnSpPr/>
          <p:nvPr/>
        </p:nvCxnSpPr>
        <p:spPr>
          <a:xfrm>
            <a:off x="4030980" y="712018"/>
            <a:ext cx="0" cy="44799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58EA9D-368C-9432-F583-E240F1F7EE99}"/>
              </a:ext>
            </a:extLst>
          </p:cNvPr>
          <p:cNvCxnSpPr>
            <a:cxnSpLocks/>
          </p:cNvCxnSpPr>
          <p:nvPr/>
        </p:nvCxnSpPr>
        <p:spPr>
          <a:xfrm flipH="1" flipV="1">
            <a:off x="4030980" y="707378"/>
            <a:ext cx="338939" cy="13589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E2D9EF-F186-7862-ECE2-B0A106DEB684}"/>
                  </a:ext>
                </a:extLst>
              </p:cNvPr>
              <p:cNvSpPr txBox="1"/>
              <p:nvPr/>
            </p:nvSpPr>
            <p:spPr>
              <a:xfrm>
                <a:off x="2658361" y="5846294"/>
                <a:ext cx="2758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∗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+(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E2D9EF-F186-7862-ECE2-B0A106DE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61" y="5846294"/>
                <a:ext cx="2758768" cy="276999"/>
              </a:xfrm>
              <a:prstGeom prst="rect">
                <a:avLst/>
              </a:prstGeom>
              <a:blipFill>
                <a:blip r:embed="rId14"/>
                <a:stretch>
                  <a:fillRect l="-662" r="-264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7BFAD6-9E95-8FCD-EB11-120F82048E7E}"/>
                  </a:ext>
                </a:extLst>
              </p:cNvPr>
              <p:cNvSpPr txBox="1"/>
              <p:nvPr/>
            </p:nvSpPr>
            <p:spPr>
              <a:xfrm>
                <a:off x="2658361" y="6347578"/>
                <a:ext cx="269965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∗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7BFAD6-9E95-8FCD-EB11-120F8204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61" y="6347578"/>
                <a:ext cx="2699650" cy="298928"/>
              </a:xfrm>
              <a:prstGeom prst="rect">
                <a:avLst/>
              </a:prstGeom>
              <a:blipFill>
                <a:blip r:embed="rId15"/>
                <a:stretch>
                  <a:fillRect l="-226" r="-2257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72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1AA1AD-DB24-935A-1560-4F0222582FC6}"/>
              </a:ext>
            </a:extLst>
          </p:cNvPr>
          <p:cNvGrpSpPr/>
          <p:nvPr/>
        </p:nvGrpSpPr>
        <p:grpSpPr>
          <a:xfrm>
            <a:off x="1256076" y="262440"/>
            <a:ext cx="6084038" cy="6006945"/>
            <a:chOff x="760776" y="538665"/>
            <a:chExt cx="6084038" cy="60069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4995A14-CC39-E9D0-1E46-C9848FB977D4}"/>
                </a:ext>
              </a:extLst>
            </p:cNvPr>
            <p:cNvGrpSpPr/>
            <p:nvPr/>
          </p:nvGrpSpPr>
          <p:grpSpPr>
            <a:xfrm>
              <a:off x="760776" y="538665"/>
              <a:ext cx="6084038" cy="4914717"/>
              <a:chOff x="760776" y="538665"/>
              <a:chExt cx="6084038" cy="4914717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E8F05921-F8A7-AC7D-020A-B011BDE317CB}"/>
                  </a:ext>
                </a:extLst>
              </p:cNvPr>
              <p:cNvSpPr/>
              <p:nvPr/>
            </p:nvSpPr>
            <p:spPr>
              <a:xfrm rot="1565019" flipH="1">
                <a:off x="3287027" y="1281565"/>
                <a:ext cx="3557787" cy="1526812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4AFDBEF9-DAEC-FEE3-0A93-B9F315630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3100" y="4272282"/>
                <a:ext cx="548641" cy="4419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A523D9D7-D609-A469-434D-583527C54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100" y="4714242"/>
                <a:ext cx="0" cy="7391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A9E02555-C550-2266-F257-50F341A1A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100" y="4714242"/>
                <a:ext cx="678180" cy="304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5C7CFA-A5D7-9A64-1E96-C6E89AECBBA3}"/>
                  </a:ext>
                </a:extLst>
              </p:cNvPr>
              <p:cNvSpPr/>
              <p:nvPr/>
            </p:nvSpPr>
            <p:spPr>
              <a:xfrm>
                <a:off x="2366012" y="467592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4854697-0A77-FB77-B1B1-4305A44991BE}"/>
                  </a:ext>
                </a:extLst>
              </p:cNvPr>
              <p:cNvSpPr/>
              <p:nvPr/>
            </p:nvSpPr>
            <p:spPr>
              <a:xfrm rot="1565019" flipH="1">
                <a:off x="2447865" y="2851933"/>
                <a:ext cx="2452377" cy="132168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6FCE67C-D691-C854-21F0-A1569235AF0F}"/>
                  </a:ext>
                </a:extLst>
              </p:cNvPr>
              <p:cNvSpPr/>
              <p:nvPr/>
            </p:nvSpPr>
            <p:spPr>
              <a:xfrm>
                <a:off x="3333752" y="331956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/>
                  <p:nvPr/>
                </p:nvSpPr>
                <p:spPr>
                  <a:xfrm>
                    <a:off x="1841537" y="4216263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1537" y="4216263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765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/>
                  <p:nvPr/>
                </p:nvSpPr>
                <p:spPr>
                  <a:xfrm>
                    <a:off x="1547803" y="4980942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803" y="4980942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766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2627229" y="4883643"/>
                    <a:ext cx="3205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7229" y="4883643"/>
                    <a:ext cx="32053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321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1486B-C2C9-0FD7-4645-E0B66C3441EE}"/>
                  </a:ext>
                </a:extLst>
              </p:cNvPr>
              <p:cNvSpPr txBox="1"/>
              <p:nvPr/>
            </p:nvSpPr>
            <p:spPr>
              <a:xfrm>
                <a:off x="760776" y="4493262"/>
                <a:ext cx="95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Camera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Coordinate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/>
                  <p:nvPr/>
                </p:nvSpPr>
                <p:spPr>
                  <a:xfrm>
                    <a:off x="2538004" y="4556585"/>
                    <a:ext cx="3007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8004" y="4556585"/>
                    <a:ext cx="3007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286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983" y="2939336"/>
                    <a:ext cx="126214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𝑛𝑜𝑟𝑚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983" y="2939336"/>
                    <a:ext cx="126214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99" r="-241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A853AC-9839-A2D7-DAEF-D8323B86801C}"/>
                  </a:ext>
                </a:extLst>
              </p:cNvPr>
              <p:cNvSpPr txBox="1"/>
              <p:nvPr/>
            </p:nvSpPr>
            <p:spPr>
              <a:xfrm>
                <a:off x="1583289" y="2939336"/>
                <a:ext cx="1041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normalized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2BAB47-206A-CD77-ABC2-A0B74850A428}"/>
                  </a:ext>
                </a:extLst>
              </p:cNvPr>
              <p:cNvSpPr txBox="1"/>
              <p:nvPr/>
            </p:nvSpPr>
            <p:spPr>
              <a:xfrm>
                <a:off x="2632421" y="1265244"/>
                <a:ext cx="10416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028B563-FCC1-AC56-F591-D51F0FBE4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8060" y="3464174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B927C948-4080-703E-17B8-A993EBDEE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8060" y="3464174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3693754" y="3615312"/>
                    <a:ext cx="2121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3754" y="3615312"/>
                    <a:ext cx="21217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265758" y="371954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5758" y="3719545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9BD278A-80A5-F543-4244-40FFBE656F5B}"/>
                  </a:ext>
                </a:extLst>
              </p:cNvPr>
              <p:cNvSpPr/>
              <p:nvPr/>
            </p:nvSpPr>
            <p:spPr>
              <a:xfrm>
                <a:off x="1896970" y="466602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16EEC63-250D-155B-5D05-334582734597}"/>
                  </a:ext>
                </a:extLst>
              </p:cNvPr>
              <p:cNvSpPr/>
              <p:nvPr/>
            </p:nvSpPr>
            <p:spPr>
              <a:xfrm>
                <a:off x="3484153" y="3424099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1AF97050-58BF-D1C5-63E4-01514E9D9E7A}"/>
                  </a:ext>
                </a:extLst>
              </p:cNvPr>
              <p:cNvSpPr/>
              <p:nvPr/>
            </p:nvSpPr>
            <p:spPr>
              <a:xfrm rot="1565019" flipH="1">
                <a:off x="3376466" y="1193007"/>
                <a:ext cx="3079152" cy="1269322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59C5BCA-AEE6-999C-52D0-6A7662820458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2437557" y="637542"/>
                <a:ext cx="2850723" cy="4050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C703AE3-8BA0-5427-AA40-486D7EA45275}"/>
                  </a:ext>
                </a:extLst>
              </p:cNvPr>
              <p:cNvSpPr/>
              <p:nvPr/>
            </p:nvSpPr>
            <p:spPr>
              <a:xfrm>
                <a:off x="4476752" y="169650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/>
                  <p:nvPr/>
                </p:nvSpPr>
                <p:spPr>
                  <a:xfrm>
                    <a:off x="4598777" y="1565627"/>
                    <a:ext cx="741485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8777" y="1565627"/>
                    <a:ext cx="741485" cy="2995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85" r="-4132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96A2769-C8D7-3B68-CF4C-E0CB25C73267}"/>
                  </a:ext>
                </a:extLst>
              </p:cNvPr>
              <p:cNvGrpSpPr/>
              <p:nvPr/>
            </p:nvGrpSpPr>
            <p:grpSpPr>
              <a:xfrm>
                <a:off x="3529920" y="538665"/>
                <a:ext cx="940482" cy="775721"/>
                <a:chOff x="5890650" y="463198"/>
                <a:chExt cx="940482" cy="775721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CBA9128-F05A-D224-43D0-0A5D393DC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59FEAB69-6021-C9D1-D774-AD452F8D2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333" r="-8333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571" r="-8571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C016555F-7BF4-ADCE-0FB7-C399A89C12F3}"/>
                    </a:ext>
                  </a:extLst>
                </p:cNvPr>
                <p:cNvSpPr/>
                <p:nvPr/>
              </p:nvSpPr>
              <p:spPr>
                <a:xfrm>
                  <a:off x="6116035" y="46319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04657-0AAE-65FF-089C-26B09A0F1AEA}"/>
                  </a:ext>
                </a:extLst>
              </p:cNvPr>
              <p:cNvSpPr txBox="1"/>
              <p:nvPr/>
            </p:nvSpPr>
            <p:spPr>
              <a:xfrm>
                <a:off x="5340262" y="2939814"/>
                <a:ext cx="1495922" cy="526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이미지 끝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crop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은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좌표계 이동과 무관함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F4B57C-2F90-1CC4-80E9-5401D02BFEF8}"/>
                </a:ext>
              </a:extLst>
            </p:cNvPr>
            <p:cNvGrpSpPr/>
            <p:nvPr/>
          </p:nvGrpSpPr>
          <p:grpSpPr>
            <a:xfrm>
              <a:off x="2995619" y="5745398"/>
              <a:ext cx="1614353" cy="800212"/>
              <a:chOff x="3755305" y="5494756"/>
              <a:chExt cx="1614353" cy="800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CE3CB9-1A3C-0611-96E6-6DD4D1D376C9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305" y="5494756"/>
                    <a:ext cx="16028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CE3CB9-1A3C-0611-96E6-6DD4D1D376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5305" y="5494756"/>
                    <a:ext cx="1602811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6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DF3F3EA-C997-8C94-721F-A0DB1F0AA594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305" y="5996040"/>
                    <a:ext cx="1614353" cy="2989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DF3F3EA-C997-8C94-721F-A0DB1F0AA5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5305" y="5996040"/>
                    <a:ext cx="1614353" cy="29892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8" r="-379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7483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1F00F3FA-7C55-35FA-EEF4-AB23099015A5}"/>
              </a:ext>
            </a:extLst>
          </p:cNvPr>
          <p:cNvGrpSpPr/>
          <p:nvPr/>
        </p:nvGrpSpPr>
        <p:grpSpPr>
          <a:xfrm>
            <a:off x="1338626" y="381166"/>
            <a:ext cx="6914986" cy="6095668"/>
            <a:chOff x="995726" y="530346"/>
            <a:chExt cx="6914986" cy="609566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656F9B9-8B73-A95B-440E-91DA4C0C1167}"/>
                </a:ext>
              </a:extLst>
            </p:cNvPr>
            <p:cNvGrpSpPr/>
            <p:nvPr/>
          </p:nvGrpSpPr>
          <p:grpSpPr>
            <a:xfrm>
              <a:off x="995726" y="530346"/>
              <a:ext cx="6010500" cy="5030986"/>
              <a:chOff x="995726" y="530346"/>
              <a:chExt cx="6010500" cy="5030986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E8F05921-F8A7-AC7D-020A-B011BDE317CB}"/>
                  </a:ext>
                </a:extLst>
              </p:cNvPr>
              <p:cNvSpPr/>
              <p:nvPr/>
            </p:nvSpPr>
            <p:spPr>
              <a:xfrm rot="1565019" flipH="1">
                <a:off x="3499092" y="1372481"/>
                <a:ext cx="3507134" cy="1642631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4AFDBEF9-DAEC-FEE3-0A93-B9F315630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8050" y="4380232"/>
                <a:ext cx="548641" cy="4419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A523D9D7-D609-A469-434D-583527C54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8050" y="4822192"/>
                <a:ext cx="0" cy="7391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A9E02555-C550-2266-F257-50F341A1A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8050" y="4822192"/>
                <a:ext cx="678180" cy="304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5C7CFA-A5D7-9A64-1E96-C6E89AECBBA3}"/>
                  </a:ext>
                </a:extLst>
              </p:cNvPr>
              <p:cNvSpPr/>
              <p:nvPr/>
            </p:nvSpPr>
            <p:spPr>
              <a:xfrm>
                <a:off x="2600962" y="478387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4854697-0A77-FB77-B1B1-4305A44991BE}"/>
                  </a:ext>
                </a:extLst>
              </p:cNvPr>
              <p:cNvSpPr/>
              <p:nvPr/>
            </p:nvSpPr>
            <p:spPr>
              <a:xfrm rot="1565019" flipH="1">
                <a:off x="2682815" y="2959883"/>
                <a:ext cx="2452377" cy="132168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6FCE67C-D691-C854-21F0-A1569235AF0F}"/>
                  </a:ext>
                </a:extLst>
              </p:cNvPr>
              <p:cNvSpPr/>
              <p:nvPr/>
            </p:nvSpPr>
            <p:spPr>
              <a:xfrm>
                <a:off x="3568702" y="342751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87" y="4324213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487" y="4324213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3725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2753" y="5088892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753" y="5088892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21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2862179" y="4991593"/>
                    <a:ext cx="3205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2179" y="4991593"/>
                    <a:ext cx="32053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46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1486B-C2C9-0FD7-4645-E0B66C3441EE}"/>
                  </a:ext>
                </a:extLst>
              </p:cNvPr>
              <p:cNvSpPr txBox="1"/>
              <p:nvPr/>
            </p:nvSpPr>
            <p:spPr>
              <a:xfrm>
                <a:off x="995726" y="4601212"/>
                <a:ext cx="95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Camera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Coordinate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954" y="4664535"/>
                    <a:ext cx="3007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954" y="4664535"/>
                    <a:ext cx="3007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286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7933" y="3047286"/>
                    <a:ext cx="126214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𝑛𝑜𝑟𝑚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7933" y="3047286"/>
                    <a:ext cx="126214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99" r="-1932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A853AC-9839-A2D7-DAEF-D8323B86801C}"/>
                  </a:ext>
                </a:extLst>
              </p:cNvPr>
              <p:cNvSpPr txBox="1"/>
              <p:nvPr/>
            </p:nvSpPr>
            <p:spPr>
              <a:xfrm>
                <a:off x="1818239" y="3047286"/>
                <a:ext cx="1041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normalized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2BAB47-206A-CD77-ABC2-A0B74850A428}"/>
                  </a:ext>
                </a:extLst>
              </p:cNvPr>
              <p:cNvSpPr txBox="1"/>
              <p:nvPr/>
            </p:nvSpPr>
            <p:spPr>
              <a:xfrm>
                <a:off x="2867371" y="1373194"/>
                <a:ext cx="10416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028B563-FCC1-AC56-F591-D51F0FBE4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3010" y="3572124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B927C948-4080-703E-17B8-A993EBDEE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3010" y="3572124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3928704" y="3723262"/>
                    <a:ext cx="2121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8704" y="3723262"/>
                    <a:ext cx="21217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500708" y="382749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0708" y="3827495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9BD278A-80A5-F543-4244-40FFBE656F5B}"/>
                  </a:ext>
                </a:extLst>
              </p:cNvPr>
              <p:cNvSpPr/>
              <p:nvPr/>
            </p:nvSpPr>
            <p:spPr>
              <a:xfrm>
                <a:off x="2131920" y="477397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16EEC63-250D-155B-5D05-334582734597}"/>
                  </a:ext>
                </a:extLst>
              </p:cNvPr>
              <p:cNvSpPr/>
              <p:nvPr/>
            </p:nvSpPr>
            <p:spPr>
              <a:xfrm>
                <a:off x="3719103" y="3532049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1AF97050-58BF-D1C5-63E4-01514E9D9E7A}"/>
                  </a:ext>
                </a:extLst>
              </p:cNvPr>
              <p:cNvSpPr/>
              <p:nvPr/>
            </p:nvSpPr>
            <p:spPr>
              <a:xfrm rot="1565019" flipH="1">
                <a:off x="3990798" y="1607283"/>
                <a:ext cx="2449222" cy="99752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59C5BCA-AEE6-999C-52D0-6A7662820458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2672507" y="745492"/>
                <a:ext cx="2850723" cy="4050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C703AE3-8BA0-5427-AA40-486D7EA45275}"/>
                  </a:ext>
                </a:extLst>
              </p:cNvPr>
              <p:cNvSpPr/>
              <p:nvPr/>
            </p:nvSpPr>
            <p:spPr>
              <a:xfrm>
                <a:off x="4711702" y="180445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727" y="1673577"/>
                    <a:ext cx="741485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3727" y="1673577"/>
                    <a:ext cx="741485" cy="2995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38" r="-4098" b="-306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96A2769-C8D7-3B68-CF4C-E0CB25C73267}"/>
                  </a:ext>
                </a:extLst>
              </p:cNvPr>
              <p:cNvGrpSpPr/>
              <p:nvPr/>
            </p:nvGrpSpPr>
            <p:grpSpPr>
              <a:xfrm>
                <a:off x="4069832" y="1096530"/>
                <a:ext cx="940482" cy="775721"/>
                <a:chOff x="5890650" y="463198"/>
                <a:chExt cx="940482" cy="775721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CBA9128-F05A-D224-43D0-0A5D393DC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59FEAB69-6021-C9D1-D774-AD452F8D2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333" r="-8333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571" r="-8571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C016555F-7BF4-ADCE-0FB7-C399A89C12F3}"/>
                    </a:ext>
                  </a:extLst>
                </p:cNvPr>
                <p:cNvSpPr/>
                <p:nvPr/>
              </p:nvSpPr>
              <p:spPr>
                <a:xfrm>
                  <a:off x="6116035" y="46319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1516E-3768-602F-C5AE-066E12C3BE2C}"/>
                      </a:ext>
                    </a:extLst>
                  </p:cNvPr>
                  <p:cNvSpPr txBox="1"/>
                  <p:nvPr/>
                </p:nvSpPr>
                <p:spPr>
                  <a:xfrm>
                    <a:off x="4168693" y="530346"/>
                    <a:ext cx="54514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1516E-3768-602F-C5AE-066E12C3B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8693" y="530346"/>
                    <a:ext cx="545149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33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1F038C-039D-32AC-A9F3-7DD491CF7E8C}"/>
                      </a:ext>
                    </a:extLst>
                  </p:cNvPr>
                  <p:cNvSpPr txBox="1"/>
                  <p:nvPr/>
                </p:nvSpPr>
                <p:spPr>
                  <a:xfrm>
                    <a:off x="3422922" y="804002"/>
                    <a:ext cx="552331" cy="199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𝑟𝑒𝑠𝑖𝑧</m:t>
                          </m:r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1F038C-039D-32AC-A9F3-7DD491CF7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2922" y="804002"/>
                    <a:ext cx="552331" cy="19928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444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E0B38C18-8FC3-969B-FCA5-9AAFE07E3DB7}"/>
                  </a:ext>
                </a:extLst>
              </p:cNvPr>
              <p:cNvCxnSpPr/>
              <p:nvPr/>
            </p:nvCxnSpPr>
            <p:spPr>
              <a:xfrm>
                <a:off x="4030980" y="712018"/>
                <a:ext cx="0" cy="447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7181E5E0-1E3B-E13E-15F0-3B628C2CAB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0980" y="707378"/>
                <a:ext cx="338939" cy="13589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23449AF-A857-1541-A49D-17E3E6D2ACD2}"/>
                      </a:ext>
                    </a:extLst>
                  </p:cNvPr>
                  <p:cNvSpPr txBox="1"/>
                  <p:nvPr/>
                </p:nvSpPr>
                <p:spPr>
                  <a:xfrm>
                    <a:off x="6208313" y="2836079"/>
                    <a:ext cx="54514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23449AF-A857-1541-A49D-17E3E6D2AC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8313" y="2836079"/>
                    <a:ext cx="545149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494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8E0D6D3-E156-94FB-B8CE-CA09DC19843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1109" y="3151180"/>
                    <a:ext cx="552331" cy="199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𝑟𝑒𝑠𝑖𝑧</m:t>
                          </m:r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8E0D6D3-E156-94FB-B8CE-CA09DC1984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1109" y="3151180"/>
                    <a:ext cx="552331" cy="19928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297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9C8A19C-5FEC-CD9B-FCC4-22C1A331AF07}"/>
                  </a:ext>
                </a:extLst>
              </p:cNvPr>
              <p:cNvCxnSpPr/>
              <p:nvPr/>
            </p:nvCxnSpPr>
            <p:spPr>
              <a:xfrm>
                <a:off x="6095293" y="3046890"/>
                <a:ext cx="0" cy="447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0F900C76-3C0A-B179-C5D0-06D75876DA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5293" y="3042250"/>
                <a:ext cx="338939" cy="13589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26B0E0-06AE-07F1-EEF0-0604AA579952}"/>
                </a:ext>
              </a:extLst>
            </p:cNvPr>
            <p:cNvGrpSpPr/>
            <p:nvPr/>
          </p:nvGrpSpPr>
          <p:grpSpPr>
            <a:xfrm>
              <a:off x="2065907" y="5806053"/>
              <a:ext cx="5844805" cy="819961"/>
              <a:chOff x="2772954" y="5779692"/>
              <a:chExt cx="5844805" cy="819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43DA2FD-F117-317F-A10F-4DD87F1A799F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954" y="5779692"/>
                    <a:ext cx="584480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∗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43DA2FD-F117-317F-A10F-4DD87F1A7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954" y="5779692"/>
                    <a:ext cx="584480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48833D0-1DD9-9890-5A8F-B29C03DEE5F8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230" y="6280976"/>
                    <a:ext cx="5670270" cy="3186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∗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48833D0-1DD9-9890-5A8F-B29C03DEE5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6230" y="6280976"/>
                    <a:ext cx="5670270" cy="3186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703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2E4FA427-1BD2-155B-85D6-14FDA21705FC}"/>
              </a:ext>
            </a:extLst>
          </p:cNvPr>
          <p:cNvGrpSpPr/>
          <p:nvPr/>
        </p:nvGrpSpPr>
        <p:grpSpPr>
          <a:xfrm>
            <a:off x="1769635" y="511896"/>
            <a:ext cx="7137340" cy="3386632"/>
            <a:chOff x="1598185" y="1226271"/>
            <a:chExt cx="7137340" cy="3386632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8F4F325-78E1-2373-775D-B6689677A14B}"/>
                </a:ext>
              </a:extLst>
            </p:cNvPr>
            <p:cNvSpPr/>
            <p:nvPr/>
          </p:nvSpPr>
          <p:spPr>
            <a:xfrm rot="1565019" flipH="1">
              <a:off x="1598185" y="1955211"/>
              <a:ext cx="3557787" cy="152681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A680190-095C-8495-1207-B645BA9D972A}"/>
                </a:ext>
              </a:extLst>
            </p:cNvPr>
            <p:cNvSpPr/>
            <p:nvPr/>
          </p:nvSpPr>
          <p:spPr>
            <a:xfrm>
              <a:off x="2787910" y="2370153"/>
              <a:ext cx="83820" cy="838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235F35-DAFF-9754-B475-6E553EE12CA1}"/>
                    </a:ext>
                  </a:extLst>
                </p:cNvPr>
                <p:cNvSpPr txBox="1"/>
                <p:nvPr/>
              </p:nvSpPr>
              <p:spPr>
                <a:xfrm>
                  <a:off x="2909935" y="2239273"/>
                  <a:ext cx="741485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𝑖𝑚𝑎𝑔𝑒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235F35-DAFF-9754-B475-6E553EE12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935" y="2239273"/>
                  <a:ext cx="741485" cy="299569"/>
                </a:xfrm>
                <a:prstGeom prst="rect">
                  <a:avLst/>
                </a:prstGeom>
                <a:blipFill>
                  <a:blip r:embed="rId2"/>
                  <a:stretch>
                    <a:fillRect l="-5738" r="-4098" b="-306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7FF14E5-5DAA-0B3F-C7CF-5EE476E5F59C}"/>
                </a:ext>
              </a:extLst>
            </p:cNvPr>
            <p:cNvCxnSpPr>
              <a:cxnSpLocks/>
            </p:cNvCxnSpPr>
            <p:nvPr/>
          </p:nvCxnSpPr>
          <p:spPr>
            <a:xfrm>
              <a:off x="2109730" y="1262852"/>
              <a:ext cx="0" cy="7391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4CA8458-DFBE-DE40-59DB-58D2DFBEFCF1}"/>
                </a:ext>
              </a:extLst>
            </p:cNvPr>
            <p:cNvCxnSpPr>
              <a:cxnSpLocks/>
            </p:cNvCxnSpPr>
            <p:nvPr/>
          </p:nvCxnSpPr>
          <p:spPr>
            <a:xfrm>
              <a:off x="2109730" y="1262852"/>
              <a:ext cx="67818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DB6BD5-4AAA-7A04-28E7-6DDC21C13DD1}"/>
                    </a:ext>
                  </a:extLst>
                </p:cNvPr>
                <p:cNvSpPr txBox="1"/>
                <p:nvPr/>
              </p:nvSpPr>
              <p:spPr>
                <a:xfrm>
                  <a:off x="2275424" y="1413990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DB6BD5-4AAA-7A04-28E7-6DDC21C13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5424" y="1413990"/>
                  <a:ext cx="22063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108" r="-540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38B488-5B30-E1FA-DE5A-12616858C5A2}"/>
                </a:ext>
              </a:extLst>
            </p:cNvPr>
            <p:cNvSpPr/>
            <p:nvPr/>
          </p:nvSpPr>
          <p:spPr>
            <a:xfrm>
              <a:off x="2072813" y="1226271"/>
              <a:ext cx="104233" cy="1042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3DDE88D1-B4A4-43E0-7126-248EAE8EF5D7}"/>
                </a:ext>
              </a:extLst>
            </p:cNvPr>
            <p:cNvSpPr/>
            <p:nvPr/>
          </p:nvSpPr>
          <p:spPr>
            <a:xfrm rot="1565019" flipH="1">
              <a:off x="5177738" y="2012360"/>
              <a:ext cx="3557787" cy="152681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52055334-A712-9F41-C9C0-852683F39142}"/>
                </a:ext>
              </a:extLst>
            </p:cNvPr>
            <p:cNvSpPr/>
            <p:nvPr/>
          </p:nvSpPr>
          <p:spPr>
            <a:xfrm rot="1565019" flipH="1">
              <a:off x="5554728" y="2354772"/>
              <a:ext cx="3079152" cy="126932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69125E2-B522-F15D-C10C-DCF71E84FB01}"/>
                </a:ext>
              </a:extLst>
            </p:cNvPr>
            <p:cNvSpPr/>
            <p:nvPr/>
          </p:nvSpPr>
          <p:spPr>
            <a:xfrm>
              <a:off x="6367463" y="2427302"/>
              <a:ext cx="83820" cy="838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82497F8-2194-0635-A543-3E1EAC8B8F22}"/>
                    </a:ext>
                  </a:extLst>
                </p:cNvPr>
                <p:cNvSpPr txBox="1"/>
                <p:nvPr/>
              </p:nvSpPr>
              <p:spPr>
                <a:xfrm>
                  <a:off x="6489488" y="2296422"/>
                  <a:ext cx="741485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𝑖𝑚𝑎𝑔𝑒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82497F8-2194-0635-A543-3E1EAC8B8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88" y="2296422"/>
                  <a:ext cx="741485" cy="299569"/>
                </a:xfrm>
                <a:prstGeom prst="rect">
                  <a:avLst/>
                </a:prstGeom>
                <a:blipFill>
                  <a:blip r:embed="rId4"/>
                  <a:stretch>
                    <a:fillRect l="-5785" r="-4132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E845A22-03B2-0C10-BCC5-3329AA634A78}"/>
                </a:ext>
              </a:extLst>
            </p:cNvPr>
            <p:cNvGrpSpPr/>
            <p:nvPr/>
          </p:nvGrpSpPr>
          <p:grpSpPr>
            <a:xfrm>
              <a:off x="5725593" y="1719375"/>
              <a:ext cx="940482" cy="775721"/>
              <a:chOff x="5890650" y="463198"/>
              <a:chExt cx="940482" cy="775721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794C3B6-3DAB-6688-5368-0E8052C70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952" y="499779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725C2757-21DF-EF99-7D36-29B2C4F4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952" y="499779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81DCF1C-2A38-7ADA-4DB9-79E6F7534EFA}"/>
                      </a:ext>
                    </a:extLst>
                  </p:cNvPr>
                  <p:cNvSpPr txBox="1"/>
                  <p:nvPr/>
                </p:nvSpPr>
                <p:spPr>
                  <a:xfrm>
                    <a:off x="6318646" y="650917"/>
                    <a:ext cx="2206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81DCF1C-2A38-7ADA-4DB9-79E6F7534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8646" y="650917"/>
                    <a:ext cx="22063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333" r="-8333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7B15D3E-1117-E3A3-92D5-5EA8AF95D244}"/>
                      </a:ext>
                    </a:extLst>
                  </p:cNvPr>
                  <p:cNvSpPr txBox="1"/>
                  <p:nvPr/>
                </p:nvSpPr>
                <p:spPr>
                  <a:xfrm>
                    <a:off x="5890650" y="755150"/>
                    <a:ext cx="2135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7B15D3E-1117-E3A3-92D5-5EA8AF95D2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0650" y="755150"/>
                    <a:ext cx="21352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571" r="-8571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BE5A865-DC69-18D7-5C14-38CB3FE61DB9}"/>
                  </a:ext>
                </a:extLst>
              </p:cNvPr>
              <p:cNvSpPr/>
              <p:nvPr/>
            </p:nvSpPr>
            <p:spPr>
              <a:xfrm>
                <a:off x="6116035" y="46319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01A593C-A666-F110-3A36-3FDE6455000B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2161781" y="1315239"/>
              <a:ext cx="626129" cy="108721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FE008E6-097F-1DDB-468A-9E503C22020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6017547" y="1798494"/>
              <a:ext cx="349916" cy="67071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179B19-B310-0224-3917-5F1F9FF6417A}"/>
                </a:ext>
              </a:extLst>
            </p:cNvPr>
            <p:cNvSpPr txBox="1"/>
            <p:nvPr/>
          </p:nvSpPr>
          <p:spPr>
            <a:xfrm>
              <a:off x="2605908" y="4243571"/>
              <a:ext cx="13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Crop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미적용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F53D56-E144-1755-A010-1C5DC3E85C77}"/>
                </a:ext>
              </a:extLst>
            </p:cNvPr>
            <p:cNvSpPr txBox="1"/>
            <p:nvPr/>
          </p:nvSpPr>
          <p:spPr>
            <a:xfrm>
              <a:off x="6384455" y="4243571"/>
              <a:ext cx="1144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Crop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9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0B032C-D343-6FE6-EFF3-5018279BE160}"/>
              </a:ext>
            </a:extLst>
          </p:cNvPr>
          <p:cNvGrpSpPr/>
          <p:nvPr/>
        </p:nvGrpSpPr>
        <p:grpSpPr>
          <a:xfrm>
            <a:off x="2179867" y="1326482"/>
            <a:ext cx="7832266" cy="3473392"/>
            <a:chOff x="2179867" y="1326482"/>
            <a:chExt cx="7832266" cy="347339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0A4E659-EDA1-A0E8-75B9-17A1F39A1C71}"/>
                </a:ext>
              </a:extLst>
            </p:cNvPr>
            <p:cNvGrpSpPr/>
            <p:nvPr/>
          </p:nvGrpSpPr>
          <p:grpSpPr>
            <a:xfrm>
              <a:off x="2179867" y="1326482"/>
              <a:ext cx="7832266" cy="3473392"/>
              <a:chOff x="2430780" y="1456022"/>
              <a:chExt cx="7832266" cy="347339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B136872-BE65-8ADD-00B1-74791F7CF382}"/>
                  </a:ext>
                </a:extLst>
              </p:cNvPr>
              <p:cNvGrpSpPr/>
              <p:nvPr/>
            </p:nvGrpSpPr>
            <p:grpSpPr>
              <a:xfrm>
                <a:off x="2430780" y="1456022"/>
                <a:ext cx="7832266" cy="3013850"/>
                <a:chOff x="2057400" y="1577942"/>
                <a:chExt cx="7832266" cy="3013850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1317BC2F-A90D-3F56-714C-02B606A12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7400" y="3064476"/>
                  <a:ext cx="293473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D4D31AC-230E-DD9A-0DA4-16C7C07F9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2330" y="3847071"/>
                  <a:ext cx="14848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A5B67F63-6AC0-432F-08E3-0F3C9FC1B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8175" y="4591792"/>
                  <a:ext cx="14848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4A68B0E-3A48-E217-5F54-7E194C6AC48B}"/>
                    </a:ext>
                  </a:extLst>
                </p:cNvPr>
                <p:cNvSpPr/>
                <p:nvPr/>
              </p:nvSpPr>
              <p:spPr>
                <a:xfrm>
                  <a:off x="3487695" y="3027405"/>
                  <a:ext cx="74141" cy="7414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B336159-5248-B4AE-13A0-2AF9FD93F652}"/>
                    </a:ext>
                  </a:extLst>
                </p:cNvPr>
                <p:cNvGrpSpPr/>
                <p:nvPr/>
              </p:nvGrpSpPr>
              <p:grpSpPr>
                <a:xfrm>
                  <a:off x="5983245" y="2989531"/>
                  <a:ext cx="2934730" cy="74141"/>
                  <a:chOff x="5274791" y="3027405"/>
                  <a:chExt cx="2934730" cy="74141"/>
                </a:xfrm>
              </p:grpSpPr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92F6B490-1C5A-82B2-FBBF-DB98DD560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74791" y="3064476"/>
                    <a:ext cx="293473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48093FD2-0878-2A53-78C0-20648EF66A76}"/>
                      </a:ext>
                    </a:extLst>
                  </p:cNvPr>
                  <p:cNvSpPr/>
                  <p:nvPr/>
                </p:nvSpPr>
                <p:spPr>
                  <a:xfrm>
                    <a:off x="6705086" y="3027405"/>
                    <a:ext cx="74141" cy="7414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2" name="오른쪽 중괄호 21">
                  <a:extLst>
                    <a:ext uri="{FF2B5EF4-FFF2-40B4-BE49-F238E27FC236}">
                      <a16:creationId xmlns:a16="http://schemas.microsoft.com/office/drawing/2014/main" id="{8E5A412B-B668-4B54-0CC5-D423222134F4}"/>
                    </a:ext>
                  </a:extLst>
                </p:cNvPr>
                <p:cNvSpPr/>
                <p:nvPr/>
              </p:nvSpPr>
              <p:spPr>
                <a:xfrm>
                  <a:off x="5088924" y="3064474"/>
                  <a:ext cx="185351" cy="846429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B91DC5B-AE8E-B2AD-84AC-878AC2EBBD42}"/>
                    </a:ext>
                  </a:extLst>
                </p:cNvPr>
                <p:cNvSpPr txBox="1"/>
                <p:nvPr/>
              </p:nvSpPr>
              <p:spPr>
                <a:xfrm>
                  <a:off x="5274275" y="3303022"/>
                  <a:ext cx="2632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오른쪽 중괄호 23">
                  <a:extLst>
                    <a:ext uri="{FF2B5EF4-FFF2-40B4-BE49-F238E27FC236}">
                      <a16:creationId xmlns:a16="http://schemas.microsoft.com/office/drawing/2014/main" id="{718CB356-3045-8E14-5174-AEF0530ED57C}"/>
                    </a:ext>
                  </a:extLst>
                </p:cNvPr>
                <p:cNvSpPr/>
                <p:nvPr/>
              </p:nvSpPr>
              <p:spPr>
                <a:xfrm>
                  <a:off x="9033303" y="3026600"/>
                  <a:ext cx="185351" cy="1565192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C6C189-7D7F-7D6C-110B-77537F36DAB9}"/>
                    </a:ext>
                  </a:extLst>
                </p:cNvPr>
                <p:cNvSpPr txBox="1"/>
                <p:nvPr/>
              </p:nvSpPr>
              <p:spPr>
                <a:xfrm>
                  <a:off x="9286616" y="3634480"/>
                  <a:ext cx="6030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 * f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1F467F14-A96D-C59F-5F12-7B9F6E6BAF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3650" y="2011987"/>
                  <a:ext cx="1733550" cy="184503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14C4D127-D973-0BE2-3A11-6A29451E41C7}"/>
                    </a:ext>
                  </a:extLst>
                </p:cNvPr>
                <p:cNvCxnSpPr>
                  <a:cxnSpLocks/>
                  <a:stCxn id="34" idx="2"/>
                </p:cNvCxnSpPr>
                <p:nvPr/>
              </p:nvCxnSpPr>
              <p:spPr>
                <a:xfrm flipH="1">
                  <a:off x="2781686" y="2011984"/>
                  <a:ext cx="1739059" cy="18350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A0600702-6ED6-E1F9-CBE1-0E9D40767C48}"/>
                    </a:ext>
                  </a:extLst>
                </p:cNvPr>
                <p:cNvCxnSpPr>
                  <a:cxnSpLocks/>
                  <a:stCxn id="34" idx="3"/>
                </p:cNvCxnSpPr>
                <p:nvPr/>
              </p:nvCxnSpPr>
              <p:spPr>
                <a:xfrm flipH="1">
                  <a:off x="3524765" y="2011984"/>
                  <a:ext cx="7005" cy="18350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직선 화살표 연결선 5">
                  <a:extLst>
                    <a:ext uri="{FF2B5EF4-FFF2-40B4-BE49-F238E27FC236}">
                      <a16:creationId xmlns:a16="http://schemas.microsoft.com/office/drawing/2014/main" id="{58A802E4-60C3-D90A-7858-66141284AD48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7450608" y="1577942"/>
                  <a:ext cx="2" cy="301385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66661E1B-3A52-239A-CE85-B6330C8F4114}"/>
                    </a:ext>
                  </a:extLst>
                </p:cNvPr>
                <p:cNvCxnSpPr>
                  <a:cxnSpLocks/>
                  <a:stCxn id="35" idx="2"/>
                </p:cNvCxnSpPr>
                <p:nvPr/>
              </p:nvCxnSpPr>
              <p:spPr>
                <a:xfrm flipH="1">
                  <a:off x="6708175" y="1577942"/>
                  <a:ext cx="1420855" cy="300372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330152FB-C400-DA53-E538-B966E80F4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4108" y="1577943"/>
                  <a:ext cx="1428937" cy="300372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부분 원형 15">
                  <a:extLst>
                    <a:ext uri="{FF2B5EF4-FFF2-40B4-BE49-F238E27FC236}">
                      <a16:creationId xmlns:a16="http://schemas.microsoft.com/office/drawing/2014/main" id="{E065851A-0F64-4D19-E208-9A16B781CCF9}"/>
                    </a:ext>
                  </a:extLst>
                </p:cNvPr>
                <p:cNvSpPr/>
                <p:nvPr/>
              </p:nvSpPr>
              <p:spPr>
                <a:xfrm rot="16200000">
                  <a:off x="3232579" y="2769199"/>
                  <a:ext cx="590550" cy="590550"/>
                </a:xfrm>
                <a:prstGeom prst="pie">
                  <a:avLst>
                    <a:gd name="adj1" fmla="val 0"/>
                    <a:gd name="adj2" fmla="val 2607944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부분 원형 16">
                  <a:extLst>
                    <a:ext uri="{FF2B5EF4-FFF2-40B4-BE49-F238E27FC236}">
                      <a16:creationId xmlns:a16="http://schemas.microsoft.com/office/drawing/2014/main" id="{CE22FE6A-674A-C8E9-DB2A-8B405FF98DA1}"/>
                    </a:ext>
                  </a:extLst>
                </p:cNvPr>
                <p:cNvSpPr/>
                <p:nvPr/>
              </p:nvSpPr>
              <p:spPr>
                <a:xfrm rot="16200000">
                  <a:off x="7157716" y="2714656"/>
                  <a:ext cx="590550" cy="590550"/>
                </a:xfrm>
                <a:prstGeom prst="pie">
                  <a:avLst>
                    <a:gd name="adj1" fmla="val 0"/>
                    <a:gd name="adj2" fmla="val 1603671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936E743-0E32-179E-C63F-63CD778E0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1836" y="2460395"/>
                      <a:ext cx="304571" cy="2992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936E743-0E32-179E-C63F-63CD778E06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1836" y="2460395"/>
                      <a:ext cx="304571" cy="29924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2000" r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EF4E8B5-7863-6AEB-983C-9672A06065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06436" y="2386916"/>
                      <a:ext cx="416268" cy="2992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EF4E8B5-7863-6AEB-983C-9672A06065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06436" y="2386916"/>
                      <a:ext cx="416268" cy="29924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7353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536DF8-E4EA-1C3E-CD09-E64A06719811}"/>
                  </a:ext>
                </a:extLst>
              </p:cNvPr>
              <p:cNvSpPr txBox="1"/>
              <p:nvPr/>
            </p:nvSpPr>
            <p:spPr>
              <a:xfrm>
                <a:off x="3167564" y="3794094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 plane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25C57-77F7-8100-6C9F-2CB6EA0F2341}"/>
                  </a:ext>
                </a:extLst>
              </p:cNvPr>
              <p:cNvSpPr txBox="1"/>
              <p:nvPr/>
            </p:nvSpPr>
            <p:spPr>
              <a:xfrm>
                <a:off x="7095049" y="4560082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 plane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ADBD21C8-0C02-5DB1-0F53-F4EB215007F8}"/>
                </a:ext>
              </a:extLst>
            </p:cNvPr>
            <p:cNvSpPr/>
            <p:nvPr/>
          </p:nvSpPr>
          <p:spPr>
            <a:xfrm rot="10800000">
              <a:off x="2665262" y="1760524"/>
              <a:ext cx="1977950" cy="1053543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A918CF44-9874-472F-58D6-1530B5142703}"/>
                </a:ext>
              </a:extLst>
            </p:cNvPr>
            <p:cNvSpPr/>
            <p:nvPr/>
          </p:nvSpPr>
          <p:spPr>
            <a:xfrm rot="10800000">
              <a:off x="6894653" y="1326482"/>
              <a:ext cx="1356844" cy="1448846"/>
            </a:xfrm>
            <a:prstGeom prst="triangl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728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A4223C68-BF5F-F489-24A7-D835034EF172}"/>
              </a:ext>
            </a:extLst>
          </p:cNvPr>
          <p:cNvGrpSpPr/>
          <p:nvPr/>
        </p:nvGrpSpPr>
        <p:grpSpPr>
          <a:xfrm>
            <a:off x="1331006" y="0"/>
            <a:ext cx="6010500" cy="6991378"/>
            <a:chOff x="1331006" y="0"/>
            <a:chExt cx="6010500" cy="699137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0654117-50C6-3C6F-1221-B93B9892216B}"/>
                </a:ext>
              </a:extLst>
            </p:cNvPr>
            <p:cNvGrpSpPr/>
            <p:nvPr/>
          </p:nvGrpSpPr>
          <p:grpSpPr>
            <a:xfrm>
              <a:off x="3945036" y="4815840"/>
              <a:ext cx="1567609" cy="2175538"/>
              <a:chOff x="3486993" y="4545072"/>
              <a:chExt cx="1567609" cy="21755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940EACF-596F-3D5F-D17C-4ED6E5CC258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6002998"/>
                    <a:ext cx="15676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940EACF-596F-3D5F-D17C-4ED6E5CC25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6002998"/>
                    <a:ext cx="156760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78" r="-389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A3B7F3C-A5DF-577B-1639-E84A2EA1E3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6443611"/>
                    <a:ext cx="15671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A3B7F3C-A5DF-577B-1639-E84A2EA1E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6443611"/>
                    <a:ext cx="1567160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78" r="-389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3AE1687-93BE-E198-B550-E4347A43C7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4545072"/>
                    <a:ext cx="752321" cy="5653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3AE1687-93BE-E198-B550-E4347A43C7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4545072"/>
                    <a:ext cx="752321" cy="5653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981F32C-8A93-C437-570D-BE58BD9CB1D3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5274035"/>
                    <a:ext cx="746295" cy="5653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981F32C-8A93-C437-570D-BE58BD9CB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5274035"/>
                    <a:ext cx="746295" cy="5653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1030DAD-9688-EB63-3D36-116B510D2960}"/>
                </a:ext>
              </a:extLst>
            </p:cNvPr>
            <p:cNvGrpSpPr/>
            <p:nvPr/>
          </p:nvGrpSpPr>
          <p:grpSpPr>
            <a:xfrm>
              <a:off x="1331006" y="0"/>
              <a:ext cx="6010500" cy="4815840"/>
              <a:chOff x="1338626" y="-213313"/>
              <a:chExt cx="6010500" cy="481584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E1CB71B-0058-2CB4-5E2C-A7DAE967AB48}"/>
                  </a:ext>
                </a:extLst>
              </p:cNvPr>
              <p:cNvGrpSpPr/>
              <p:nvPr/>
            </p:nvGrpSpPr>
            <p:grpSpPr>
              <a:xfrm>
                <a:off x="1338626" y="-213313"/>
                <a:ext cx="6010500" cy="4815840"/>
                <a:chOff x="995726" y="745492"/>
                <a:chExt cx="6010500" cy="4815840"/>
              </a:xfrm>
            </p:grpSpPr>
            <p:sp>
              <p:nvSpPr>
                <p:cNvPr id="9" name="평행 사변형 8">
                  <a:extLst>
                    <a:ext uri="{FF2B5EF4-FFF2-40B4-BE49-F238E27FC236}">
                      <a16:creationId xmlns:a16="http://schemas.microsoft.com/office/drawing/2014/main" id="{0725240C-C1FA-7205-1668-05847F02928D}"/>
                    </a:ext>
                  </a:extLst>
                </p:cNvPr>
                <p:cNvSpPr/>
                <p:nvPr/>
              </p:nvSpPr>
              <p:spPr>
                <a:xfrm rot="1565019" flipH="1">
                  <a:off x="3499092" y="1372481"/>
                  <a:ext cx="3507134" cy="1642631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5">
                    <a:lumMod val="20000"/>
                    <a:lumOff val="80000"/>
                    <a:alpha val="2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71CFFD79-D7FC-C85A-C4EF-A6F97A21B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78050" y="4380232"/>
                  <a:ext cx="548641" cy="44196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05912C0B-02DC-6938-CACB-F68B38EC4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4822192"/>
                  <a:ext cx="0" cy="73914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CD202AD0-63A5-C65A-FB81-CD25EEBA9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4822192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6E6A736-AED5-34AC-655E-BE63EF87158E}"/>
                    </a:ext>
                  </a:extLst>
                </p:cNvPr>
                <p:cNvSpPr/>
                <p:nvPr/>
              </p:nvSpPr>
              <p:spPr>
                <a:xfrm>
                  <a:off x="2600962" y="478387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" name="평행 사변형 13">
                  <a:extLst>
                    <a:ext uri="{FF2B5EF4-FFF2-40B4-BE49-F238E27FC236}">
                      <a16:creationId xmlns:a16="http://schemas.microsoft.com/office/drawing/2014/main" id="{B4A904D3-27B8-EBE6-B90B-53254DB270DF}"/>
                    </a:ext>
                  </a:extLst>
                </p:cNvPr>
                <p:cNvSpPr/>
                <p:nvPr/>
              </p:nvSpPr>
              <p:spPr>
                <a:xfrm rot="1565019" flipH="1">
                  <a:off x="2682815" y="2959883"/>
                  <a:ext cx="2452377" cy="1321684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EADF0BB-B3E0-C217-5561-1B8B2862699E}"/>
                    </a:ext>
                  </a:extLst>
                </p:cNvPr>
                <p:cNvSpPr/>
                <p:nvPr/>
              </p:nvSpPr>
              <p:spPr>
                <a:xfrm>
                  <a:off x="3568702" y="342751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BC8060B-34BD-7155-D3B0-008306D162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753" y="5088892"/>
                      <a:ext cx="2831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B5ADFF2-1B83-1275-04DD-4B5AC7E504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82753" y="5088892"/>
                      <a:ext cx="28315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5217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A2BED1A5-7661-1F9C-B208-9CDFA3635B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2179" y="4991593"/>
                      <a:ext cx="3205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44BE4DB2-26F9-D3DC-2325-B1CEC205BF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2179" y="4991593"/>
                      <a:ext cx="320537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346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873110-1A1C-D38F-B68E-4714C0857F77}"/>
                    </a:ext>
                  </a:extLst>
                </p:cNvPr>
                <p:cNvSpPr txBox="1"/>
                <p:nvPr/>
              </p:nvSpPr>
              <p:spPr>
                <a:xfrm>
                  <a:off x="995726" y="4601212"/>
                  <a:ext cx="9512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Camera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Coordinate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9049F75-1797-A89D-3360-7AF9D5F5F6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4955" y="4665686"/>
                      <a:ext cx="163717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=(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9049F75-1797-A89D-3360-7AF9D5F5F6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4955" y="4665686"/>
                      <a:ext cx="1637179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230" r="-4089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F2D1DD-7733-508C-A5DF-7CCC13E6F240}"/>
                    </a:ext>
                  </a:extLst>
                </p:cNvPr>
                <p:cNvSpPr txBox="1"/>
                <p:nvPr/>
              </p:nvSpPr>
              <p:spPr>
                <a:xfrm>
                  <a:off x="2867371" y="1373194"/>
                  <a:ext cx="104163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image plane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F967952F-98A0-FD3B-F417-A2E0F93AB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3010" y="3572124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24BCEB09-7C32-DFAB-78CB-2FF06560B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3010" y="3572124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ECD7597-AE87-B441-CDF6-32A20348F0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8704" y="3723262"/>
                      <a:ext cx="2121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3AE16F42-F2D3-BFF8-0388-824A0E7580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8704" y="3723262"/>
                      <a:ext cx="212173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571" r="-5714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7107563-EA8D-CC0A-B7B6-6F7FFCE475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0708" y="3827495"/>
                      <a:ext cx="2155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B5869CAC-99CB-90CD-223D-EAEC551201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00708" y="3827495"/>
                      <a:ext cx="21557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0000" r="-20000" b="-2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B8E9726-DBDF-F1F6-2BA2-6FCAE2E0112D}"/>
                    </a:ext>
                  </a:extLst>
                </p:cNvPr>
                <p:cNvSpPr/>
                <p:nvPr/>
              </p:nvSpPr>
              <p:spPr>
                <a:xfrm>
                  <a:off x="2131920" y="477397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BCD99E-0934-1A97-14A4-2F2FBDC5E1A9}"/>
                    </a:ext>
                  </a:extLst>
                </p:cNvPr>
                <p:cNvSpPr/>
                <p:nvPr/>
              </p:nvSpPr>
              <p:spPr>
                <a:xfrm>
                  <a:off x="3719103" y="3532049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평행 사변형 29">
                  <a:extLst>
                    <a:ext uri="{FF2B5EF4-FFF2-40B4-BE49-F238E27FC236}">
                      <a16:creationId xmlns:a16="http://schemas.microsoft.com/office/drawing/2014/main" id="{E058F189-6782-4A8C-6517-C1D8477D566C}"/>
                    </a:ext>
                  </a:extLst>
                </p:cNvPr>
                <p:cNvSpPr/>
                <p:nvPr/>
              </p:nvSpPr>
              <p:spPr>
                <a:xfrm rot="1565019" flipH="1">
                  <a:off x="3990798" y="1607283"/>
                  <a:ext cx="2449222" cy="997524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DD0664C6-1CB8-32C8-4DD4-2DF7CED10866}"/>
                    </a:ext>
                  </a:extLst>
                </p:cNvPr>
                <p:cNvCxnSpPr>
                  <a:cxnSpLocks/>
                  <a:stCxn id="13" idx="7"/>
                </p:cNvCxnSpPr>
                <p:nvPr/>
              </p:nvCxnSpPr>
              <p:spPr>
                <a:xfrm flipV="1">
                  <a:off x="2672507" y="745492"/>
                  <a:ext cx="2850723" cy="40506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2BB3F9E-E4D4-5070-939E-8A6B539A7D41}"/>
                    </a:ext>
                  </a:extLst>
                </p:cNvPr>
                <p:cNvSpPr/>
                <p:nvPr/>
              </p:nvSpPr>
              <p:spPr>
                <a:xfrm>
                  <a:off x="4711702" y="180445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099ADC6-27A3-B5D5-079F-19ABC02B4D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3727" y="1673577"/>
                      <a:ext cx="814261" cy="3360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kumimoji="0" lang="en-US" altLang="ko-KR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image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099ADC6-27A3-B5D5-079F-19ABC02B4D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3727" y="1673577"/>
                      <a:ext cx="814261" cy="3360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224" r="-6716" b="-3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FF3D413F-73EA-1489-F82A-209A11CCEA3B}"/>
                    </a:ext>
                  </a:extLst>
                </p:cNvPr>
                <p:cNvGrpSpPr/>
                <p:nvPr/>
              </p:nvGrpSpPr>
              <p:grpSpPr>
                <a:xfrm>
                  <a:off x="4069832" y="1096530"/>
                  <a:ext cx="940482" cy="775721"/>
                  <a:chOff x="5890650" y="463198"/>
                  <a:chExt cx="940482" cy="775721"/>
                </a:xfrm>
              </p:grpSpPr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34D09D73-A3CE-7CD1-22D0-955BB80EF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2952" y="499779"/>
                    <a:ext cx="0" cy="73914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:a16="http://schemas.microsoft.com/office/drawing/2014/main" id="{9B9DBF9F-1395-F7B8-7C2D-73129894E0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2952" y="499779"/>
                    <a:ext cx="678180" cy="3048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3950F3E8-6D4A-7F49-4F8B-32251502B0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18646" y="650917"/>
                        <a:ext cx="2206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oMath>
                          </m:oMathPara>
                        </a14:m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DE27E15A-E4A8-E8E7-C4DF-8399C33E232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18646" y="650917"/>
                        <a:ext cx="220637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8333" r="-8333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13AA5AF2-D13D-8465-B7CD-203D361738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90650" y="755150"/>
                        <a:ext cx="21352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oMath>
                          </m:oMathPara>
                        </a14:m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7A11A5F1-319E-D2F8-C2BA-FD48C0D896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90650" y="755150"/>
                        <a:ext cx="213520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8571" r="-8571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BABE002D-CBB8-605E-B5BA-0DB51FB839CD}"/>
                      </a:ext>
                    </a:extLst>
                  </p:cNvPr>
                  <p:cNvSpPr/>
                  <p:nvPr/>
                </p:nvSpPr>
                <p:spPr>
                  <a:xfrm>
                    <a:off x="6116035" y="463198"/>
                    <a:ext cx="104233" cy="104233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74E62FE-ED08-F01D-BE41-8B88DA9CA5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3852" y="3099057"/>
                      <a:ext cx="1279709" cy="2986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norm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image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74E62FE-ED08-F01D-BE41-8B88DA9CA5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13852" y="3099057"/>
                      <a:ext cx="1279709" cy="29867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2381" r="-2857" b="-306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86D3C61A-8D86-5FC5-227E-F40D37B913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6487" y="4324213"/>
                      <a:ext cx="31111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4F8A4273-174B-C4FF-A187-67E15F53EF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6487" y="4324213"/>
                      <a:ext cx="311111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725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5B2CE-CCC7-1DC7-C05E-919E94DF7431}"/>
                    </a:ext>
                  </a:extLst>
                </p:cNvPr>
                <p:cNvSpPr txBox="1"/>
                <p:nvPr/>
              </p:nvSpPr>
              <p:spPr>
                <a:xfrm>
                  <a:off x="1818239" y="3047286"/>
                  <a:ext cx="10416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normalized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image plane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4D3624EE-DCAA-CAF5-F9BD-EA04709ED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949" y="1975460"/>
                <a:ext cx="2379593" cy="18849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오른쪽 중괄호 54">
                <a:extLst>
                  <a:ext uri="{FF2B5EF4-FFF2-40B4-BE49-F238E27FC236}">
                    <a16:creationId xmlns:a16="http://schemas.microsoft.com/office/drawing/2014/main" id="{D3A528BE-7002-0055-8118-4C536E8A8CF1}"/>
                  </a:ext>
                </a:extLst>
              </p:cNvPr>
              <p:cNvSpPr/>
              <p:nvPr/>
            </p:nvSpPr>
            <p:spPr>
              <a:xfrm rot="13938779">
                <a:off x="3199531" y="2129708"/>
                <a:ext cx="107233" cy="2039703"/>
              </a:xfrm>
              <a:prstGeom prst="rightBrace">
                <a:avLst>
                  <a:gd name="adj1" fmla="val 8333"/>
                  <a:gd name="adj2" fmla="val 49827"/>
                </a:avLst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5F7CE47-D4E8-B13C-30F8-4DCB03CD30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85772" y="2879165"/>
                    <a:ext cx="37689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oMath>
                      </m:oMathPara>
                    </a14:m>
                    <a:endPara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5F7CE47-D4E8-B13C-30F8-4DCB03CD3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5772" y="2879165"/>
                    <a:ext cx="376898" cy="1615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1475" r="-6557" b="-370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81FDAEC-15C8-A1FD-C2C0-2197FE3642AA}"/>
                      </a:ext>
                    </a:extLst>
                  </p:cNvPr>
                  <p:cNvSpPr txBox="1"/>
                  <p:nvPr/>
                </p:nvSpPr>
                <p:spPr>
                  <a:xfrm>
                    <a:off x="3223535" y="1632581"/>
                    <a:ext cx="125804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81FDAEC-15C8-A1FD-C2C0-2197FE3642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3535" y="1632581"/>
                    <a:ext cx="125804" cy="16158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5000" t="-3846" r="-35000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오른쪽 중괄호 57">
                <a:extLst>
                  <a:ext uri="{FF2B5EF4-FFF2-40B4-BE49-F238E27FC236}">
                    <a16:creationId xmlns:a16="http://schemas.microsoft.com/office/drawing/2014/main" id="{D3A90F7C-4CA0-0C2B-D95A-26B035EE4AFC}"/>
                  </a:ext>
                </a:extLst>
              </p:cNvPr>
              <p:cNvSpPr/>
              <p:nvPr/>
            </p:nvSpPr>
            <p:spPr>
              <a:xfrm rot="13938779">
                <a:off x="3270712" y="-183118"/>
                <a:ext cx="363014" cy="4219195"/>
              </a:xfrm>
              <a:prstGeom prst="rightBrace">
                <a:avLst>
                  <a:gd name="adj1" fmla="val 8333"/>
                  <a:gd name="adj2" fmla="val 49827"/>
                </a:avLst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584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251DB53-5E8D-B4D5-078F-2B31EF256089}"/>
              </a:ext>
            </a:extLst>
          </p:cNvPr>
          <p:cNvGrpSpPr/>
          <p:nvPr/>
        </p:nvGrpSpPr>
        <p:grpSpPr>
          <a:xfrm>
            <a:off x="-782713" y="747654"/>
            <a:ext cx="10297478" cy="5992208"/>
            <a:chOff x="-1420177" y="580042"/>
            <a:chExt cx="10297478" cy="599220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9A1338-641E-44EE-F6D0-1500B39DBC95}"/>
                </a:ext>
              </a:extLst>
            </p:cNvPr>
            <p:cNvGrpSpPr/>
            <p:nvPr/>
          </p:nvGrpSpPr>
          <p:grpSpPr>
            <a:xfrm>
              <a:off x="-1420177" y="580042"/>
              <a:ext cx="10297478" cy="5992208"/>
              <a:chOff x="332423" y="303817"/>
              <a:chExt cx="10297478" cy="5992208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EB2C92D-E65F-2272-5EF9-A80AEABC5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130"/>
              <a:stretch/>
            </p:blipFill>
            <p:spPr>
              <a:xfrm>
                <a:off x="332423" y="303817"/>
                <a:ext cx="10297478" cy="5992208"/>
              </a:xfrm>
              <a:prstGeom prst="rect">
                <a:avLst/>
              </a:prstGeom>
            </p:spPr>
          </p:pic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F65CE18-10DD-CD92-CB40-1C503EA1598C}"/>
                  </a:ext>
                </a:extLst>
              </p:cNvPr>
              <p:cNvCxnSpPr/>
              <p:nvPr/>
            </p:nvCxnSpPr>
            <p:spPr>
              <a:xfrm>
                <a:off x="4347277" y="3056542"/>
                <a:ext cx="573271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59C29A22-7172-D647-FF99-6C7A0C205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77" y="2558070"/>
                <a:ext cx="28575" cy="518406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048A7A-D441-E0A8-9491-49B88604C389}"/>
                  </a:ext>
                </a:extLst>
              </p:cNvPr>
              <p:cNvSpPr txBox="1"/>
              <p:nvPr/>
            </p:nvSpPr>
            <p:spPr>
              <a:xfrm>
                <a:off x="4375852" y="3076476"/>
                <a:ext cx="5629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5cm</a:t>
                </a:r>
                <a:endParaRPr lang="ko-KR" altLang="en-US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C03B0B-64B5-658F-E398-F099A2B673A8}"/>
                  </a:ext>
                </a:extLst>
              </p:cNvPr>
              <p:cNvSpPr txBox="1"/>
              <p:nvPr/>
            </p:nvSpPr>
            <p:spPr>
              <a:xfrm>
                <a:off x="3812877" y="2645724"/>
                <a:ext cx="5629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5cm</a:t>
                </a:r>
                <a:endParaRPr lang="ko-KR" altLang="en-US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7BCF5B-36BC-8440-A310-8820569B7828}"/>
                </a:ext>
              </a:extLst>
            </p:cNvPr>
            <p:cNvSpPr txBox="1"/>
            <p:nvPr/>
          </p:nvSpPr>
          <p:spPr>
            <a:xfrm>
              <a:off x="-485775" y="15046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CFA71-D82B-4687-C377-02E35E510F2C}"/>
                </a:ext>
              </a:extLst>
            </p:cNvPr>
            <p:cNvSpPr txBox="1"/>
            <p:nvPr/>
          </p:nvSpPr>
          <p:spPr>
            <a:xfrm>
              <a:off x="-396448" y="20380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E9F63-BD4A-40B4-12E3-0FB86530053E}"/>
                </a:ext>
              </a:extLst>
            </p:cNvPr>
            <p:cNvSpPr txBox="1"/>
            <p:nvPr/>
          </p:nvSpPr>
          <p:spPr>
            <a:xfrm>
              <a:off x="-312722" y="2543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③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936691-1449-EA1C-FCCF-3DD1173C4406}"/>
                </a:ext>
              </a:extLst>
            </p:cNvPr>
            <p:cNvSpPr txBox="1"/>
            <p:nvPr/>
          </p:nvSpPr>
          <p:spPr>
            <a:xfrm>
              <a:off x="-249451" y="302160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319DE4-7433-9BC7-055A-82EAC7656BDB}"/>
                </a:ext>
              </a:extLst>
            </p:cNvPr>
            <p:cNvSpPr txBox="1"/>
            <p:nvPr/>
          </p:nvSpPr>
          <p:spPr>
            <a:xfrm>
              <a:off x="-160124" y="34761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985822-1C66-5586-552F-43668EF1BACB}"/>
                </a:ext>
              </a:extLst>
            </p:cNvPr>
            <p:cNvSpPr txBox="1"/>
            <p:nvPr/>
          </p:nvSpPr>
          <p:spPr>
            <a:xfrm>
              <a:off x="-104973" y="39307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886A11-DD22-D18A-FF2E-7D4B17BF5B15}"/>
                </a:ext>
              </a:extLst>
            </p:cNvPr>
            <p:cNvSpPr txBox="1"/>
            <p:nvPr/>
          </p:nvSpPr>
          <p:spPr>
            <a:xfrm>
              <a:off x="-13325" y="43510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FDD75C-9C60-590B-E261-164EAB81B8DF}"/>
                </a:ext>
              </a:extLst>
            </p:cNvPr>
            <p:cNvSpPr txBox="1"/>
            <p:nvPr/>
          </p:nvSpPr>
          <p:spPr>
            <a:xfrm>
              <a:off x="47625" y="47714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⑧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59117-0144-7CF4-CD12-1949FF42C4A7}"/>
                </a:ext>
              </a:extLst>
            </p:cNvPr>
            <p:cNvSpPr txBox="1"/>
            <p:nvPr/>
          </p:nvSpPr>
          <p:spPr>
            <a:xfrm>
              <a:off x="102776" y="516931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5AD6D8-0050-CEFD-AED0-99F00710B952}"/>
                </a:ext>
              </a:extLst>
            </p:cNvPr>
            <p:cNvSpPr txBox="1"/>
            <p:nvPr/>
          </p:nvSpPr>
          <p:spPr>
            <a:xfrm>
              <a:off x="166047" y="55672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⑩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81F95-2375-1B99-899F-D5C119CB91BC}"/>
                </a:ext>
              </a:extLst>
            </p:cNvPr>
            <p:cNvSpPr txBox="1"/>
            <p:nvPr/>
          </p:nvSpPr>
          <p:spPr>
            <a:xfrm>
              <a:off x="83726" y="1518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D702A1-ADAA-75FA-47FB-DD5D89DC99A5}"/>
                </a:ext>
              </a:extLst>
            </p:cNvPr>
            <p:cNvSpPr txBox="1"/>
            <p:nvPr/>
          </p:nvSpPr>
          <p:spPr>
            <a:xfrm>
              <a:off x="658291" y="15542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3399F1-F773-C4FA-5625-020228E64C91}"/>
                </a:ext>
              </a:extLst>
            </p:cNvPr>
            <p:cNvSpPr txBox="1"/>
            <p:nvPr/>
          </p:nvSpPr>
          <p:spPr>
            <a:xfrm>
              <a:off x="1225877" y="15542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④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22E5DA-738E-BB55-3F22-0FA53F0D4D7A}"/>
                </a:ext>
              </a:extLst>
            </p:cNvPr>
            <p:cNvSpPr txBox="1"/>
            <p:nvPr/>
          </p:nvSpPr>
          <p:spPr>
            <a:xfrm>
              <a:off x="1789663" y="156633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69A1B3-3199-B28A-B96F-1CBE16E744FC}"/>
                </a:ext>
              </a:extLst>
            </p:cNvPr>
            <p:cNvSpPr txBox="1"/>
            <p:nvPr/>
          </p:nvSpPr>
          <p:spPr>
            <a:xfrm>
              <a:off x="2369943" y="15970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39F9B3-8D09-6E6F-50BB-825A18571115}"/>
                </a:ext>
              </a:extLst>
            </p:cNvPr>
            <p:cNvSpPr txBox="1"/>
            <p:nvPr/>
          </p:nvSpPr>
          <p:spPr>
            <a:xfrm>
              <a:off x="2931814" y="16059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4688C-9CC9-1D59-472C-E89902C51A76}"/>
                </a:ext>
              </a:extLst>
            </p:cNvPr>
            <p:cNvSpPr txBox="1"/>
            <p:nvPr/>
          </p:nvSpPr>
          <p:spPr>
            <a:xfrm>
              <a:off x="3493685" y="16065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⑧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9E1D5A-AE0C-AD7C-7811-8432F4A38FBD}"/>
                </a:ext>
              </a:extLst>
            </p:cNvPr>
            <p:cNvSpPr txBox="1"/>
            <p:nvPr/>
          </p:nvSpPr>
          <p:spPr>
            <a:xfrm>
              <a:off x="4055556" y="162570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4C605C-1353-CBA6-294D-DF318AC53D1B}"/>
                </a:ext>
              </a:extLst>
            </p:cNvPr>
            <p:cNvSpPr txBox="1"/>
            <p:nvPr/>
          </p:nvSpPr>
          <p:spPr>
            <a:xfrm>
              <a:off x="4617427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AF20A6-E6EE-4349-BCB3-6DD5CAEF3573}"/>
                </a:ext>
              </a:extLst>
            </p:cNvPr>
            <p:cNvSpPr txBox="1"/>
            <p:nvPr/>
          </p:nvSpPr>
          <p:spPr>
            <a:xfrm>
              <a:off x="5179298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⑪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27690F-075F-9C6B-3243-37FC76FF9424}"/>
                </a:ext>
              </a:extLst>
            </p:cNvPr>
            <p:cNvSpPr txBox="1"/>
            <p:nvPr/>
          </p:nvSpPr>
          <p:spPr>
            <a:xfrm>
              <a:off x="5741169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⑫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E0803-A647-9FD6-0FB3-F4FA2B917861}"/>
                </a:ext>
              </a:extLst>
            </p:cNvPr>
            <p:cNvSpPr txBox="1"/>
            <p:nvPr/>
          </p:nvSpPr>
          <p:spPr>
            <a:xfrm>
              <a:off x="6329079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D12C08-899C-7780-4129-522E25CC838C}"/>
                </a:ext>
              </a:extLst>
            </p:cNvPr>
            <p:cNvSpPr txBox="1"/>
            <p:nvPr/>
          </p:nvSpPr>
          <p:spPr>
            <a:xfrm>
              <a:off x="6903644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1E12A6-5B00-B49E-9754-9D1DDB28A9B5}"/>
                </a:ext>
              </a:extLst>
            </p:cNvPr>
            <p:cNvSpPr txBox="1"/>
            <p:nvPr/>
          </p:nvSpPr>
          <p:spPr>
            <a:xfrm>
              <a:off x="7474974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00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BA4FE4-E8AC-11DD-CE28-1FDA9F7A1449}"/>
              </a:ext>
            </a:extLst>
          </p:cNvPr>
          <p:cNvGrpSpPr/>
          <p:nvPr/>
        </p:nvGrpSpPr>
        <p:grpSpPr>
          <a:xfrm>
            <a:off x="1129043" y="883851"/>
            <a:ext cx="5456634" cy="4575253"/>
            <a:chOff x="1129043" y="883851"/>
            <a:chExt cx="5456634" cy="4575253"/>
          </a:xfrm>
        </p:grpSpPr>
        <p:pic>
          <p:nvPicPr>
            <p:cNvPr id="5" name="그림 4" descr="텍스트, 번호, 폰트이(가) 표시된 사진&#10;&#10;자동 생성된 설명">
              <a:extLst>
                <a:ext uri="{FF2B5EF4-FFF2-40B4-BE49-F238E27FC236}">
                  <a16:creationId xmlns:a16="http://schemas.microsoft.com/office/drawing/2014/main" id="{D77C27B8-050B-A98A-3B57-DA7C1FF9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043" y="1199802"/>
              <a:ext cx="4420217" cy="395342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0778B2-AD32-15AF-4AFD-469EA4622519}"/>
                </a:ext>
              </a:extLst>
            </p:cNvPr>
            <p:cNvSpPr/>
            <p:nvPr/>
          </p:nvSpPr>
          <p:spPr>
            <a:xfrm>
              <a:off x="1412543" y="1398896"/>
              <a:ext cx="2053988" cy="37543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BEF5C9-C86E-7A25-8327-E83E8264D1BC}"/>
                </a:ext>
              </a:extLst>
            </p:cNvPr>
            <p:cNvSpPr txBox="1"/>
            <p:nvPr/>
          </p:nvSpPr>
          <p:spPr>
            <a:xfrm>
              <a:off x="1344304" y="5182105"/>
              <a:ext cx="365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manual_checkboard_points_extractor.py</a:t>
              </a:r>
              <a:r>
                <a: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로 추출함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F6F1E-4253-6810-0F67-BF87D991506D}"/>
                </a:ext>
              </a:extLst>
            </p:cNvPr>
            <p:cNvSpPr txBox="1"/>
            <p:nvPr/>
          </p:nvSpPr>
          <p:spPr>
            <a:xfrm>
              <a:off x="2677235" y="883851"/>
              <a:ext cx="3908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X,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Y,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는 원점을 기준으로 체커보드 패턴을 이용하여 계산함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5C42D1-D9F1-0086-0ABA-D128ECD6562A}"/>
                </a:ext>
              </a:extLst>
            </p:cNvPr>
            <p:cNvSpPr/>
            <p:nvPr/>
          </p:nvSpPr>
          <p:spPr>
            <a:xfrm>
              <a:off x="3480901" y="1398896"/>
              <a:ext cx="2053988" cy="37543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993C7B-45D9-0846-2DC3-94C243B85010}"/>
              </a:ext>
            </a:extLst>
          </p:cNvPr>
          <p:cNvGrpSpPr/>
          <p:nvPr/>
        </p:nvGrpSpPr>
        <p:grpSpPr>
          <a:xfrm>
            <a:off x="6174902" y="2071395"/>
            <a:ext cx="5866542" cy="2409333"/>
            <a:chOff x="6400800" y="2153944"/>
            <a:chExt cx="5866542" cy="2409333"/>
          </a:xfrm>
        </p:grpSpPr>
        <p:pic>
          <p:nvPicPr>
            <p:cNvPr id="3" name="그림 2" descr="원, 어안, 어안 렌즈, 거울이(가) 표시된 사진&#10;&#10;자동 생성된 설명">
              <a:extLst>
                <a:ext uri="{FF2B5EF4-FFF2-40B4-BE49-F238E27FC236}">
                  <a16:creationId xmlns:a16="http://schemas.microsoft.com/office/drawing/2014/main" id="{D4994A02-B0A7-5C25-36FB-E38069249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1" t="73815" r="22020"/>
            <a:stretch/>
          </p:blipFill>
          <p:spPr>
            <a:xfrm>
              <a:off x="6400800" y="2153944"/>
              <a:ext cx="5866542" cy="2151925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7189C4B-AF10-1272-DD07-86AECBAB3E3B}"/>
                </a:ext>
              </a:extLst>
            </p:cNvPr>
            <p:cNvSpPr/>
            <p:nvPr/>
          </p:nvSpPr>
          <p:spPr>
            <a:xfrm>
              <a:off x="9210242" y="4103173"/>
              <a:ext cx="88711" cy="8871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C1F07B-7171-EA43-0AC9-51BEEEE02E00}"/>
                </a:ext>
              </a:extLst>
            </p:cNvPr>
            <p:cNvSpPr txBox="1"/>
            <p:nvPr/>
          </p:nvSpPr>
          <p:spPr>
            <a:xfrm>
              <a:off x="8515823" y="4286278"/>
              <a:ext cx="1723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(X,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Y,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Z)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(0, 0, 0.04)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474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307</Words>
  <Application>Microsoft Office PowerPoint</Application>
  <PresentationFormat>와이드스크린</PresentationFormat>
  <Paragraphs>154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9</cp:revision>
  <dcterms:created xsi:type="dcterms:W3CDTF">2022-11-13T09:01:44Z</dcterms:created>
  <dcterms:modified xsi:type="dcterms:W3CDTF">2024-07-29T16:51:07Z</dcterms:modified>
</cp:coreProperties>
</file>